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92" r:id="rId2"/>
    <p:sldId id="297" r:id="rId3"/>
    <p:sldId id="299" r:id="rId4"/>
    <p:sldId id="293" r:id="rId5"/>
  </p:sldIdLst>
  <p:sldSz cx="14630400" cy="8229600"/>
  <p:notesSz cx="6858000" cy="9144000"/>
  <p:custDataLst>
    <p:tags r:id="rId7"/>
  </p:custDataLst>
  <p:defaultTextStyle>
    <a:defPPr>
      <a:defRPr lang="en-US"/>
    </a:defPPr>
    <a:lvl1pPr marL="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orient="horz" pos="1547">
          <p15:clr>
            <a:srgbClr val="A4A3A4"/>
          </p15:clr>
        </p15:guide>
        <p15:guide id="3" orient="horz" pos="4710">
          <p15:clr>
            <a:srgbClr val="A4A3A4"/>
          </p15:clr>
        </p15:guide>
        <p15:guide id="4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969A"/>
    <a:srgbClr val="2F3E42"/>
    <a:srgbClr val="FCAF17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540" y="102"/>
      </p:cViewPr>
      <p:guideLst>
        <p:guide orient="horz" pos="2592"/>
        <p:guide orient="horz" pos="1547"/>
        <p:guide orient="horz" pos="4710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76727-6A19-4DE8-B47E-7FD6EA47E672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BBE4E-8AFD-45B3-8A52-6FC96354F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74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C13A5-511F-4D4F-B778-6AB87858341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1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CA399-8879-45CA-8AF5-689E20F0244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99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4605"/>
            <a:ext cx="14630400" cy="8229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2287"/>
            <a:ext cx="10058400" cy="5657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39" y="485432"/>
            <a:ext cx="13767410" cy="7744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8595" y="3943515"/>
            <a:ext cx="9344548" cy="176403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8595" y="5684089"/>
            <a:ext cx="9344548" cy="1080268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985-8CAF-49A4-BC4C-142BC7CC0C1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827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ull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488C8-EBA2-4BF7-83E9-999E343168B8}" type="datetime1">
              <a:rPr lang="en-US" smtClean="0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95701-3067-48B4-ACC8-8F90D08E3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79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4605"/>
            <a:ext cx="14630400" cy="8229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2287"/>
            <a:ext cx="10058400" cy="565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39" y="485432"/>
            <a:ext cx="13767410" cy="77441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4905" y="4763392"/>
            <a:ext cx="9287219" cy="1624321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4905" y="3944039"/>
            <a:ext cx="9287219" cy="808152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985-8CAF-49A4-BC4C-142BC7CC0C1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292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44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985-8CAF-49A4-BC4C-142BC7CC0C1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1788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985-8CAF-49A4-BC4C-142BC7CC0C1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397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985-8CAF-49A4-BC4C-142BC7CC0C1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484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099721"/>
            <a:ext cx="6461760" cy="5493789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2099721"/>
            <a:ext cx="6461760" cy="5493789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985-8CAF-49A4-BC4C-142BC7CC0C1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909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98779"/>
            <a:ext cx="6464301" cy="76771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866494"/>
            <a:ext cx="6464301" cy="4819610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2" y="2098779"/>
            <a:ext cx="6466840" cy="76771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2" y="2866494"/>
            <a:ext cx="6466840" cy="4819610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985-8CAF-49A4-BC4C-142BC7CC0C1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39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292" y="2065713"/>
            <a:ext cx="4718684" cy="173736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009" y="2078181"/>
            <a:ext cx="8759535" cy="5538355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292" y="3834244"/>
            <a:ext cx="4718684" cy="3761509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76CD-AAB4-4136-8077-29C95618D791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9F4B-94FB-4C50-96A7-E3A025C7D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021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2827" y="2379518"/>
            <a:ext cx="5288972" cy="4350619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7979" y="2408265"/>
            <a:ext cx="8778240" cy="5027485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12827" y="6730138"/>
            <a:ext cx="5288972" cy="709756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985-8CAF-49A4-BC4C-142BC7CC0C14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480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-18705" y="-10391"/>
            <a:ext cx="14776327" cy="8229600"/>
            <a:chOff x="-24360" y="0"/>
            <a:chExt cx="14776327" cy="822960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630400" cy="822960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 userDrawn="1"/>
          </p:nvGrpSpPr>
          <p:grpSpPr>
            <a:xfrm>
              <a:off x="-24360" y="8035533"/>
              <a:ext cx="14776327" cy="132202"/>
              <a:chOff x="-70141" y="1707523"/>
              <a:chExt cx="14776327" cy="132202"/>
            </a:xfrm>
            <a:solidFill>
              <a:schemeClr val="bg2"/>
            </a:solidFill>
          </p:grpSpPr>
          <p:sp>
            <p:nvSpPr>
              <p:cNvPr id="7" name="Oval 6"/>
              <p:cNvSpPr/>
              <p:nvPr userDrawn="1"/>
            </p:nvSpPr>
            <p:spPr>
              <a:xfrm>
                <a:off x="20932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9" name="Oval 8"/>
              <p:cNvSpPr/>
              <p:nvPr userDrawn="1"/>
            </p:nvSpPr>
            <p:spPr>
              <a:xfrm>
                <a:off x="49126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10" name="Oval 9"/>
              <p:cNvSpPr/>
              <p:nvPr userDrawn="1"/>
            </p:nvSpPr>
            <p:spPr>
              <a:xfrm>
                <a:off x="78844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11" name="Oval 10"/>
              <p:cNvSpPr/>
              <p:nvPr userDrawn="1"/>
            </p:nvSpPr>
            <p:spPr>
              <a:xfrm>
                <a:off x="107038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12" name="Oval 11"/>
              <p:cNvSpPr/>
              <p:nvPr userDrawn="1"/>
            </p:nvSpPr>
            <p:spPr>
              <a:xfrm>
                <a:off x="133708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59870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87302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16" name="Oval 15"/>
              <p:cNvSpPr/>
              <p:nvPr userDrawn="1"/>
            </p:nvSpPr>
            <p:spPr>
              <a:xfrm>
                <a:off x="214988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17" name="Oval 16"/>
              <p:cNvSpPr/>
              <p:nvPr userDrawn="1"/>
            </p:nvSpPr>
            <p:spPr>
              <a:xfrm>
                <a:off x="246484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18" name="Oval 17"/>
              <p:cNvSpPr/>
              <p:nvPr userDrawn="1"/>
            </p:nvSpPr>
            <p:spPr>
              <a:xfrm>
                <a:off x="273916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19" name="Oval 18"/>
              <p:cNvSpPr/>
              <p:nvPr userDrawn="1"/>
            </p:nvSpPr>
            <p:spPr>
              <a:xfrm>
                <a:off x="301348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20" name="Oval 19"/>
              <p:cNvSpPr/>
              <p:nvPr userDrawn="1"/>
            </p:nvSpPr>
            <p:spPr>
              <a:xfrm>
                <a:off x="331574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21" name="Oval 20"/>
              <p:cNvSpPr/>
              <p:nvPr userDrawn="1"/>
            </p:nvSpPr>
            <p:spPr>
              <a:xfrm>
                <a:off x="359514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22" name="Oval 21"/>
              <p:cNvSpPr/>
              <p:nvPr userDrawn="1"/>
            </p:nvSpPr>
            <p:spPr>
              <a:xfrm>
                <a:off x="386692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23" name="Oval 22"/>
              <p:cNvSpPr/>
              <p:nvPr userDrawn="1"/>
            </p:nvSpPr>
            <p:spPr>
              <a:xfrm>
                <a:off x="417934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24" name="Oval 23"/>
              <p:cNvSpPr/>
              <p:nvPr userDrawn="1"/>
            </p:nvSpPr>
            <p:spPr>
              <a:xfrm>
                <a:off x="445366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25" name="Oval 24"/>
              <p:cNvSpPr/>
              <p:nvPr userDrawn="1"/>
            </p:nvSpPr>
            <p:spPr>
              <a:xfrm>
                <a:off x="473052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26" name="Oval 25"/>
              <p:cNvSpPr/>
              <p:nvPr userDrawn="1"/>
            </p:nvSpPr>
            <p:spPr>
              <a:xfrm>
                <a:off x="4988076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27" name="Oval 26"/>
              <p:cNvSpPr/>
              <p:nvPr userDrawn="1"/>
            </p:nvSpPr>
            <p:spPr>
              <a:xfrm>
                <a:off x="5254776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28" name="Oval 27"/>
              <p:cNvSpPr/>
              <p:nvPr userDrawn="1"/>
            </p:nvSpPr>
            <p:spPr>
              <a:xfrm>
                <a:off x="553062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29" name="Oval 28"/>
              <p:cNvSpPr/>
              <p:nvPr userDrawn="1"/>
            </p:nvSpPr>
            <p:spPr>
              <a:xfrm>
                <a:off x="5839992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30" name="Oval 29"/>
              <p:cNvSpPr/>
              <p:nvPr userDrawn="1"/>
            </p:nvSpPr>
            <p:spPr>
              <a:xfrm>
                <a:off x="611990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31" name="Oval 30"/>
              <p:cNvSpPr/>
              <p:nvPr userDrawn="1"/>
            </p:nvSpPr>
            <p:spPr>
              <a:xfrm>
                <a:off x="639422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32" name="Oval 31"/>
              <p:cNvSpPr/>
              <p:nvPr userDrawn="1"/>
            </p:nvSpPr>
            <p:spPr>
              <a:xfrm>
                <a:off x="6707656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33" name="Oval 32"/>
              <p:cNvSpPr/>
              <p:nvPr userDrawn="1"/>
            </p:nvSpPr>
            <p:spPr>
              <a:xfrm>
                <a:off x="698604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34" name="Oval 33"/>
              <p:cNvSpPr/>
              <p:nvPr userDrawn="1"/>
            </p:nvSpPr>
            <p:spPr>
              <a:xfrm>
                <a:off x="726036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35" name="Oval 34"/>
              <p:cNvSpPr/>
              <p:nvPr userDrawn="1"/>
            </p:nvSpPr>
            <p:spPr>
              <a:xfrm>
                <a:off x="756516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36" name="Oval 35"/>
              <p:cNvSpPr/>
              <p:nvPr userDrawn="1"/>
            </p:nvSpPr>
            <p:spPr>
              <a:xfrm>
                <a:off x="783694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37" name="Oval 36"/>
              <p:cNvSpPr/>
              <p:nvPr userDrawn="1"/>
            </p:nvSpPr>
            <p:spPr>
              <a:xfrm>
                <a:off x="811634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38" name="Oval 37"/>
              <p:cNvSpPr/>
              <p:nvPr userDrawn="1"/>
            </p:nvSpPr>
            <p:spPr>
              <a:xfrm>
                <a:off x="8369832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39" name="Oval 38"/>
              <p:cNvSpPr/>
              <p:nvPr userDrawn="1"/>
            </p:nvSpPr>
            <p:spPr>
              <a:xfrm>
                <a:off x="8645676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40" name="Oval 39"/>
              <p:cNvSpPr/>
              <p:nvPr userDrawn="1"/>
            </p:nvSpPr>
            <p:spPr>
              <a:xfrm>
                <a:off x="891390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41" name="Oval 40"/>
              <p:cNvSpPr/>
              <p:nvPr userDrawn="1"/>
            </p:nvSpPr>
            <p:spPr>
              <a:xfrm>
                <a:off x="9237496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42" name="Oval 41"/>
              <p:cNvSpPr/>
              <p:nvPr userDrawn="1"/>
            </p:nvSpPr>
            <p:spPr>
              <a:xfrm>
                <a:off x="950064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43" name="Oval 42"/>
              <p:cNvSpPr/>
              <p:nvPr userDrawn="1"/>
            </p:nvSpPr>
            <p:spPr>
              <a:xfrm>
                <a:off x="977496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44" name="Oval 43"/>
              <p:cNvSpPr/>
              <p:nvPr userDrawn="1"/>
            </p:nvSpPr>
            <p:spPr>
              <a:xfrm>
                <a:off x="1008484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45" name="Oval 44"/>
              <p:cNvSpPr/>
              <p:nvPr userDrawn="1"/>
            </p:nvSpPr>
            <p:spPr>
              <a:xfrm>
                <a:off x="1035662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46" name="Oval 45"/>
              <p:cNvSpPr/>
              <p:nvPr userDrawn="1"/>
            </p:nvSpPr>
            <p:spPr>
              <a:xfrm>
                <a:off x="1063094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47" name="Oval 46"/>
              <p:cNvSpPr/>
              <p:nvPr userDrawn="1"/>
            </p:nvSpPr>
            <p:spPr>
              <a:xfrm>
                <a:off x="10937772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48" name="Oval 47"/>
              <p:cNvSpPr/>
              <p:nvPr userDrawn="1"/>
            </p:nvSpPr>
            <p:spPr>
              <a:xfrm>
                <a:off x="11216156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49" name="Oval 48"/>
              <p:cNvSpPr/>
              <p:nvPr userDrawn="1"/>
            </p:nvSpPr>
            <p:spPr>
              <a:xfrm>
                <a:off x="1149454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50" name="Oval 49"/>
              <p:cNvSpPr/>
              <p:nvPr userDrawn="1"/>
            </p:nvSpPr>
            <p:spPr>
              <a:xfrm>
                <a:off x="11744476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51" name="Oval 50"/>
              <p:cNvSpPr/>
              <p:nvPr userDrawn="1"/>
            </p:nvSpPr>
            <p:spPr>
              <a:xfrm>
                <a:off x="12024384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52" name="Oval 51"/>
              <p:cNvSpPr/>
              <p:nvPr userDrawn="1"/>
            </p:nvSpPr>
            <p:spPr>
              <a:xfrm>
                <a:off x="12298704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53" name="Oval 52"/>
              <p:cNvSpPr/>
              <p:nvPr userDrawn="1"/>
            </p:nvSpPr>
            <p:spPr>
              <a:xfrm>
                <a:off x="12608584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54" name="Oval 53"/>
              <p:cNvSpPr/>
              <p:nvPr userDrawn="1"/>
            </p:nvSpPr>
            <p:spPr>
              <a:xfrm>
                <a:off x="12880364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55" name="Oval 54"/>
              <p:cNvSpPr/>
              <p:nvPr userDrawn="1"/>
            </p:nvSpPr>
            <p:spPr>
              <a:xfrm>
                <a:off x="13154684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56" name="Oval 55"/>
              <p:cNvSpPr/>
              <p:nvPr userDrawn="1"/>
            </p:nvSpPr>
            <p:spPr>
              <a:xfrm>
                <a:off x="13472184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57" name="Oval 56"/>
              <p:cNvSpPr/>
              <p:nvPr userDrawn="1"/>
            </p:nvSpPr>
            <p:spPr>
              <a:xfrm>
                <a:off x="13745996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58" name="Oval 57"/>
              <p:cNvSpPr/>
              <p:nvPr userDrawn="1"/>
            </p:nvSpPr>
            <p:spPr>
              <a:xfrm>
                <a:off x="1402438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59" name="Oval 58"/>
              <p:cNvSpPr/>
              <p:nvPr userDrawn="1"/>
            </p:nvSpPr>
            <p:spPr>
              <a:xfrm>
                <a:off x="14295600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60" name="Oval 59"/>
              <p:cNvSpPr/>
              <p:nvPr userDrawn="1"/>
            </p:nvSpPr>
            <p:spPr>
              <a:xfrm>
                <a:off x="14573984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  <p:sp>
            <p:nvSpPr>
              <p:cNvPr id="61" name="Oval 60"/>
              <p:cNvSpPr/>
              <p:nvPr userDrawn="1"/>
            </p:nvSpPr>
            <p:spPr>
              <a:xfrm>
                <a:off x="-70141" y="1707523"/>
                <a:ext cx="132202" cy="13220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146304" tIns="73152" rIns="146304" bIns="73152" rtlCol="0" anchor="ctr"/>
              <a:lstStyle/>
              <a:p>
                <a:pPr algn="ctr"/>
                <a:endParaRPr lang="en-US" sz="3200" dirty="0" smtClean="0">
                  <a:solidFill>
                    <a:schemeClr val="bg2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817" y="329565"/>
            <a:ext cx="14131637" cy="1371600"/>
          </a:xfrm>
          <a:prstGeom prst="rect">
            <a:avLst/>
          </a:prstGeom>
        </p:spPr>
        <p:txBody>
          <a:bodyPr vert="horz" lIns="146304" tIns="73152" rIns="146304" bIns="73152" rtlCol="0" anchor="ctr">
            <a:noAutofit/>
          </a:bodyPr>
          <a:lstStyle/>
          <a:p>
            <a:r>
              <a:rPr lang="en-US" dirty="0" smtClean="0"/>
              <a:t>HALLOWEEN PARTY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817" y="2126255"/>
            <a:ext cx="14131637" cy="5351504"/>
          </a:xfrm>
          <a:prstGeom prst="rect">
            <a:avLst/>
          </a:prstGeom>
        </p:spPr>
        <p:txBody>
          <a:bodyPr vert="horz" lIns="146304" tIns="73152" rIns="146304" bIns="73152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5445" y="7795675"/>
            <a:ext cx="1871635" cy="438150"/>
          </a:xfrm>
          <a:prstGeom prst="rect">
            <a:avLst/>
          </a:prstGeom>
        </p:spPr>
        <p:txBody>
          <a:bodyPr vert="horz" lIns="146304" tIns="73152" rIns="146304" bIns="73152" rtlCol="0" anchor="b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36985-8CAF-49A4-BC4C-142BC7CC0C14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6165" y="7795675"/>
            <a:ext cx="10518070" cy="438150"/>
          </a:xfrm>
          <a:prstGeom prst="rect">
            <a:avLst/>
          </a:prstGeom>
        </p:spPr>
        <p:txBody>
          <a:bodyPr vert="horz" lIns="146304" tIns="73152" rIns="146304" bIns="73152" rtlCol="0" anchor="b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589138" y="7795675"/>
            <a:ext cx="856733" cy="438150"/>
          </a:xfrm>
          <a:prstGeom prst="rect">
            <a:avLst/>
          </a:prstGeom>
        </p:spPr>
        <p:txBody>
          <a:bodyPr vert="horz" lIns="146304" tIns="73152" rIns="146304" bIns="73152" rtlCol="0" anchor="b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0343F-D056-4E24-BE3D-A305BDC1A2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0" y="8202460"/>
            <a:ext cx="14619765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0860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5" r:id="rId5"/>
    <p:sldLayoutId id="2147483652" r:id="rId6"/>
    <p:sldLayoutId id="2147483653" r:id="rId7"/>
    <p:sldLayoutId id="2147483659" r:id="rId8"/>
    <p:sldLayoutId id="2147483657" r:id="rId9"/>
    <p:sldLayoutId id="2147483658" r:id="rId10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defTabSz="1463040" rtl="0" eaLnBrk="1" latinLnBrk="0" hangingPunct="1">
        <a:lnSpc>
          <a:spcPct val="90000"/>
        </a:lnSpc>
        <a:spcBef>
          <a:spcPct val="0"/>
        </a:spcBef>
        <a:buNone/>
        <a:defRPr sz="4800" kern="1200" spc="300">
          <a:solidFill>
            <a:schemeClr val="tx1"/>
          </a:solidFill>
          <a:latin typeface="Century" panose="02040604050505020304" pitchFamily="18" charset="0"/>
          <a:ea typeface="Adobe Heiti Std R" pitchFamily="34" charset="-128"/>
          <a:cs typeface="+mj-cs"/>
        </a:defRPr>
      </a:lvl1pPr>
    </p:titleStyle>
    <p:bodyStyle>
      <a:lvl1pPr marL="548640" indent="-548640" algn="l" defTabSz="1463040" rtl="0" eaLnBrk="1" latinLnBrk="0" hangingPunct="1">
        <a:lnSpc>
          <a:spcPct val="90000"/>
        </a:lnSpc>
        <a:spcBef>
          <a:spcPts val="1920"/>
        </a:spcBef>
        <a:buFontTx/>
        <a:buBlip>
          <a:blip r:embed="rId14"/>
        </a:buBlip>
        <a:defRPr sz="4400" kern="1200">
          <a:solidFill>
            <a:srgbClr val="FCAF17"/>
          </a:solidFill>
          <a:latin typeface="+mn-lt"/>
          <a:ea typeface="+mn-ea"/>
          <a:cs typeface="+mn-cs"/>
        </a:defRPr>
      </a:lvl1pPr>
      <a:lvl2pPr marL="1188720" indent="-548640" algn="l" defTabSz="1463040" rtl="0" eaLnBrk="1" latinLnBrk="0" hangingPunct="1">
        <a:lnSpc>
          <a:spcPct val="90000"/>
        </a:lnSpc>
        <a:spcBef>
          <a:spcPts val="480"/>
        </a:spcBef>
        <a:buFont typeface="Arial" pitchFamily="34" charset="0"/>
        <a:buChar char="•"/>
        <a:defRPr sz="3600" kern="1200">
          <a:solidFill>
            <a:srgbClr val="FCAF17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lnSpc>
          <a:spcPct val="90000"/>
        </a:lnSpc>
        <a:spcBef>
          <a:spcPts val="480"/>
        </a:spcBef>
        <a:buFont typeface="Calibri" panose="020F0502020204030204" pitchFamily="34" charset="0"/>
        <a:buChar char="–"/>
        <a:defRPr sz="3200" kern="1200">
          <a:solidFill>
            <a:srgbClr val="FCAF17"/>
          </a:solidFill>
          <a:latin typeface="+mn-lt"/>
          <a:ea typeface="+mn-ea"/>
          <a:cs typeface="+mn-cs"/>
        </a:defRPr>
      </a:lvl3pPr>
      <a:lvl4pPr marL="2708910" indent="-514350" algn="l" defTabSz="1463040" rtl="0" eaLnBrk="1" latinLnBrk="0" hangingPunct="1">
        <a:lnSpc>
          <a:spcPct val="90000"/>
        </a:lnSpc>
        <a:spcBef>
          <a:spcPts val="480"/>
        </a:spcBef>
        <a:buFont typeface="Courier New" panose="02070309020205020404" pitchFamily="49" charset="0"/>
        <a:buChar char="o"/>
        <a:defRPr sz="2800" kern="1200">
          <a:solidFill>
            <a:srgbClr val="FCAF17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lnSpc>
          <a:spcPct val="90000"/>
        </a:lnSpc>
        <a:spcBef>
          <a:spcPts val="480"/>
        </a:spcBef>
        <a:buFont typeface="Arial" pitchFamily="34" charset="0"/>
        <a:buChar char="»"/>
        <a:defRPr sz="2800" kern="1200">
          <a:solidFill>
            <a:srgbClr val="FCAF17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275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divider layout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66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20384739">
            <a:off x="985632" y="2214114"/>
            <a:ext cx="12720749" cy="3693318"/>
          </a:xfrm>
          <a:prstGeom prst="rect">
            <a:avLst/>
          </a:prstGeom>
          <a:noFill/>
        </p:spPr>
        <p:txBody>
          <a:bodyPr wrap="square" lIns="146304" tIns="73152" rIns="146304" bIns="73152" rtlCol="0">
            <a:spAutoFit/>
          </a:bodyPr>
          <a:lstStyle/>
          <a:p>
            <a:pPr algn="ctr"/>
            <a:r>
              <a:rPr lang="en-US" sz="7700" b="1" spc="48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OPTIONAL </a:t>
            </a:r>
            <a:br>
              <a:rPr lang="en-US" sz="7700" b="1" spc="48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</a:br>
            <a:r>
              <a:rPr lang="en-US" sz="7700" b="1" spc="48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FULL FRAME BACKGROUND</a:t>
            </a:r>
          </a:p>
        </p:txBody>
      </p:sp>
    </p:spTree>
    <p:extLst>
      <p:ext uri="{BB962C8B-B14F-4D97-AF65-F5344CB8AC3E}">
        <p14:creationId xmlns:p14="http://schemas.microsoft.com/office/powerpoint/2010/main" val="160585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Century 48 pt.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Calibri </a:t>
            </a:r>
            <a:r>
              <a:rPr lang="en-US" dirty="0" smtClean="0"/>
              <a:t>44</a:t>
            </a:r>
            <a:r>
              <a:rPr lang="en-US" sz="4400" dirty="0" smtClean="0"/>
              <a:t> pt.</a:t>
            </a:r>
          </a:p>
          <a:p>
            <a:pPr lvl="1"/>
            <a:r>
              <a:rPr lang="en-US" dirty="0"/>
              <a:t>Calibri </a:t>
            </a:r>
            <a:r>
              <a:rPr lang="en-US" dirty="0" smtClean="0"/>
              <a:t>36 pt.</a:t>
            </a:r>
          </a:p>
          <a:p>
            <a:pPr lvl="2"/>
            <a:r>
              <a:rPr lang="en-US" dirty="0"/>
              <a:t>Calibri </a:t>
            </a:r>
            <a:r>
              <a:rPr lang="en-US" dirty="0" smtClean="0"/>
              <a:t>32 pt.</a:t>
            </a:r>
          </a:p>
          <a:p>
            <a:pPr lvl="3"/>
            <a:r>
              <a:rPr lang="en-US" dirty="0"/>
              <a:t>Calibri </a:t>
            </a:r>
            <a:r>
              <a:rPr lang="en-US" dirty="0" smtClean="0"/>
              <a:t>28 pt.</a:t>
            </a:r>
          </a:p>
        </p:txBody>
      </p:sp>
    </p:spTree>
    <p:extLst>
      <p:ext uri="{BB962C8B-B14F-4D97-AF65-F5344CB8AC3E}">
        <p14:creationId xmlns:p14="http://schemas.microsoft.com/office/powerpoint/2010/main" val="11113581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alloween template">
  <a:themeElements>
    <a:clrScheme name="Halloween">
      <a:dk1>
        <a:sysClr val="windowText" lastClr="000000"/>
      </a:dk1>
      <a:lt1>
        <a:sysClr val="window" lastClr="FFFFFF"/>
      </a:lt1>
      <a:dk2>
        <a:srgbClr val="8B969A"/>
      </a:dk2>
      <a:lt2>
        <a:srgbClr val="FCAF17"/>
      </a:lt2>
      <a:accent1>
        <a:srgbClr val="FCAF17"/>
      </a:accent1>
      <a:accent2>
        <a:srgbClr val="7030A0"/>
      </a:accent2>
      <a:accent3>
        <a:srgbClr val="FF0000"/>
      </a:accent3>
      <a:accent4>
        <a:srgbClr val="CC3300"/>
      </a:accent4>
      <a:accent5>
        <a:srgbClr val="8064A2"/>
      </a:accent5>
      <a:accent6>
        <a:srgbClr val="4F6128"/>
      </a:accent6>
      <a:hlink>
        <a:srgbClr val="0000FF"/>
      </a:hlink>
      <a:folHlink>
        <a:srgbClr val="800080"/>
      </a:folHlink>
    </a:clrScheme>
    <a:fontScheme name="HALLOWEEN">
      <a:majorFont>
        <a:latin typeface="Century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146304" tIns="73152" rIns="146304" bIns="73152" rtlCol="0" anchor="ctr"/>
      <a:lstStyle>
        <a:defPPr algn="ctr">
          <a:defRPr sz="3200" dirty="0" smtClean="0">
            <a:solidFill>
              <a:schemeClr val="bg1"/>
            </a:solidFill>
          </a:defRPr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25400">
          <a:solidFill>
            <a:schemeClr val="tx2"/>
          </a:solidFill>
        </a:ln>
        <a:effectLst/>
      </a:spPr>
      <a:bodyPr/>
      <a:lstStyle/>
      <a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a:style>
    </a:lnDef>
    <a:txDef>
      <a:spPr>
        <a:noFill/>
      </a:spPr>
      <a:bodyPr wrap="square" lIns="146304" tIns="73152" rIns="146304" bIns="73152" rtlCol="0">
        <a:spAutoFit/>
      </a:bodyPr>
      <a:lstStyle>
        <a:defPPr algn="ctr">
          <a:defRPr dirty="0" smtClean="0">
            <a:ea typeface="Adobe Ming Std L" pitchFamily="18" charset="-128"/>
            <a:cs typeface="Adobe Naskh Medium" pitchFamily="50" charset="-7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Halloween template</Template>
  <TotalTime>68</TotalTime>
  <Words>32</Words>
  <Application>Microsoft Office PowerPoint</Application>
  <PresentationFormat>Custom</PresentationFormat>
  <Paragraphs>12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Adobe Heiti Std R</vt:lpstr>
      <vt:lpstr>Arial</vt:lpstr>
      <vt:lpstr>Arial Black</vt:lpstr>
      <vt:lpstr>Calibri</vt:lpstr>
      <vt:lpstr>Century</vt:lpstr>
      <vt:lpstr>Courier New</vt:lpstr>
      <vt:lpstr>Halloween template</vt:lpstr>
      <vt:lpstr>Title Here</vt:lpstr>
      <vt:lpstr>Section divider layout</vt:lpstr>
      <vt:lpstr>PowerPoint Presentation</vt:lpstr>
      <vt:lpstr>Century 48 pt.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Halloween 2013 template</dc:title>
  <dc:creator/>
  <dc:description>PowerPoint Design By:
TLC Creative Services, Inc.
www.tlccreative.com</dc:description>
  <cp:lastModifiedBy>Troy Chollar</cp:lastModifiedBy>
  <cp:revision>14</cp:revision>
  <dcterms:created xsi:type="dcterms:W3CDTF">2013-10-23T16:41:12Z</dcterms:created>
  <dcterms:modified xsi:type="dcterms:W3CDTF">2013-10-30T01:53:40Z</dcterms:modified>
</cp:coreProperties>
</file>