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047"/>
    <a:srgbClr val="800040"/>
    <a:srgbClr val="CE137C"/>
    <a:srgbClr val="6E98D4"/>
    <a:srgbClr val="82A254"/>
    <a:srgbClr val="FFFFFF"/>
    <a:srgbClr val="F6C508"/>
    <a:srgbClr val="ECA0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60" d="100"/>
          <a:sy n="60" d="100"/>
        </p:scale>
        <p:origin x="-2112"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9B8640D-1CFC-404A-98F2-D1ECA47FC1D2}" type="slidenum">
              <a:rPr lang="en-US" altLang="en-US"/>
              <a:pPr>
                <a:defRPr/>
              </a:pPr>
              <a:t>‹#›</a:t>
            </a:fld>
            <a:endParaRPr lang="en-US" altLang="en-US"/>
          </a:p>
        </p:txBody>
      </p:sp>
    </p:spTree>
    <p:extLst>
      <p:ext uri="{BB962C8B-B14F-4D97-AF65-F5344CB8AC3E}">
        <p14:creationId xmlns:p14="http://schemas.microsoft.com/office/powerpoint/2010/main" xmlns="" val="1114090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81FFAF5-FAF9-45A8-817C-6E5458826763}" type="slidenum">
              <a:rPr lang="en-US" altLang="en-US"/>
              <a:pPr>
                <a:defRPr/>
              </a:pPr>
              <a:t>‹#›</a:t>
            </a:fld>
            <a:endParaRPr lang="en-US" altLang="en-US"/>
          </a:p>
        </p:txBody>
      </p:sp>
    </p:spTree>
    <p:extLst>
      <p:ext uri="{BB962C8B-B14F-4D97-AF65-F5344CB8AC3E}">
        <p14:creationId xmlns:p14="http://schemas.microsoft.com/office/powerpoint/2010/main" xmlns="" val="16011599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99EE12-72A8-44A5-9AE8-B351D8A723BA}" type="slidenum">
              <a:rPr lang="en-US" altLang="en-US"/>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xmlns="" val="589450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1BD706-D403-4F96-8FD1-F92C6F7813BD}" type="slidenum">
              <a:rPr lang="en-US" altLang="en-US"/>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xmlns="" val="236294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203344-23AB-42F4-A06F-14867DA50BB3}" type="slidenum">
              <a:rPr lang="en-US" altLang="en-US"/>
              <a:pPr/>
              <a:t>3</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xmlns="" val="2472657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B7649F-9E74-4AB3-A5AE-A0737EC41843}" type="slidenum">
              <a:rPr lang="en-US" altLang="en-US"/>
              <a:pPr/>
              <a:t>4</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xmlns="" val="4193673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AB8E7E-370A-4FCD-B863-46DDEAEEC951}" type="slidenum">
              <a:rPr lang="en-US" altLang="en-US"/>
              <a:pPr/>
              <a:t>5</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xmlns="" val="777062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B9EB65-7EAE-4578-9667-68F5CA8FBAC3}" type="slidenum">
              <a:rPr lang="en-US" altLang="en-US"/>
              <a:pPr/>
              <a:t>6</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xmlns="" val="3588342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weddi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152400"/>
            <a:ext cx="9144000" cy="6092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514E78D8-865A-4A69-BF6D-BBA1E4ACD808}" type="slidenum">
              <a:rPr lang="en-US" altLang="en-US"/>
              <a:pPr>
                <a:defRPr/>
              </a:pPr>
              <a:t>‹#›</a:t>
            </a:fld>
            <a:endParaRPr lang="en-US" altLang="en-US"/>
          </a:p>
        </p:txBody>
      </p:sp>
    </p:spTree>
    <p:extLst>
      <p:ext uri="{BB962C8B-B14F-4D97-AF65-F5344CB8AC3E}">
        <p14:creationId xmlns:p14="http://schemas.microsoft.com/office/powerpoint/2010/main" xmlns="" val="2136665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ACBD5A-B2D5-4437-9D5F-F0164D962BFD}" type="slidenum">
              <a:rPr lang="en-US" altLang="en-US"/>
              <a:pPr>
                <a:defRPr/>
              </a:pPr>
              <a:t>‹#›</a:t>
            </a:fld>
            <a:endParaRPr lang="en-US" altLang="en-US"/>
          </a:p>
        </p:txBody>
      </p:sp>
    </p:spTree>
    <p:extLst>
      <p:ext uri="{BB962C8B-B14F-4D97-AF65-F5344CB8AC3E}">
        <p14:creationId xmlns:p14="http://schemas.microsoft.com/office/powerpoint/2010/main" xmlns="" val="1409958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DCA974-522E-4B02-AFCB-81CF867F9826}" type="slidenum">
              <a:rPr lang="en-US" altLang="en-US"/>
              <a:pPr>
                <a:defRPr/>
              </a:pPr>
              <a:t>‹#›</a:t>
            </a:fld>
            <a:endParaRPr lang="en-US" altLang="en-US"/>
          </a:p>
        </p:txBody>
      </p:sp>
    </p:spTree>
    <p:extLst>
      <p:ext uri="{BB962C8B-B14F-4D97-AF65-F5344CB8AC3E}">
        <p14:creationId xmlns:p14="http://schemas.microsoft.com/office/powerpoint/2010/main" xmlns="" val="3868969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7207C4-48A7-424A-9597-73C7AE69AF7A}" type="slidenum">
              <a:rPr lang="en-US" altLang="en-US"/>
              <a:pPr>
                <a:defRPr/>
              </a:pPr>
              <a:t>‹#›</a:t>
            </a:fld>
            <a:endParaRPr lang="en-US" altLang="en-US"/>
          </a:p>
        </p:txBody>
      </p:sp>
    </p:spTree>
    <p:extLst>
      <p:ext uri="{BB962C8B-B14F-4D97-AF65-F5344CB8AC3E}">
        <p14:creationId xmlns:p14="http://schemas.microsoft.com/office/powerpoint/2010/main" xmlns="" val="3358778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BFB82C0-0F26-4118-9AB5-106C26797E73}" type="slidenum">
              <a:rPr lang="en-US" altLang="en-US"/>
              <a:pPr>
                <a:defRPr/>
              </a:pPr>
              <a:t>‹#›</a:t>
            </a:fld>
            <a:endParaRPr lang="en-US" altLang="en-US"/>
          </a:p>
        </p:txBody>
      </p:sp>
    </p:spTree>
    <p:extLst>
      <p:ext uri="{BB962C8B-B14F-4D97-AF65-F5344CB8AC3E}">
        <p14:creationId xmlns:p14="http://schemas.microsoft.com/office/powerpoint/2010/main" xmlns="" val="12695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C89589-A9AF-48EA-822D-B81B914A6C2C}" type="slidenum">
              <a:rPr lang="en-US" altLang="en-US"/>
              <a:pPr>
                <a:defRPr/>
              </a:pPr>
              <a:t>‹#›</a:t>
            </a:fld>
            <a:endParaRPr lang="en-US" altLang="en-US"/>
          </a:p>
        </p:txBody>
      </p:sp>
    </p:spTree>
    <p:extLst>
      <p:ext uri="{BB962C8B-B14F-4D97-AF65-F5344CB8AC3E}">
        <p14:creationId xmlns:p14="http://schemas.microsoft.com/office/powerpoint/2010/main" xmlns="" val="12708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5FFEC1-153A-4A18-B9E4-85F56D0ECFAC}" type="slidenum">
              <a:rPr lang="en-US" altLang="en-US"/>
              <a:pPr>
                <a:defRPr/>
              </a:pPr>
              <a:t>‹#›</a:t>
            </a:fld>
            <a:endParaRPr lang="en-US" altLang="en-US"/>
          </a:p>
        </p:txBody>
      </p:sp>
    </p:spTree>
    <p:extLst>
      <p:ext uri="{BB962C8B-B14F-4D97-AF65-F5344CB8AC3E}">
        <p14:creationId xmlns:p14="http://schemas.microsoft.com/office/powerpoint/2010/main" xmlns="" val="424875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8AF4A57-CB84-4A16-BA22-556148BF11BB}" type="slidenum">
              <a:rPr lang="en-US" altLang="en-US"/>
              <a:pPr>
                <a:defRPr/>
              </a:pPr>
              <a:t>‹#›</a:t>
            </a:fld>
            <a:endParaRPr lang="en-US" altLang="en-US"/>
          </a:p>
        </p:txBody>
      </p:sp>
    </p:spTree>
    <p:extLst>
      <p:ext uri="{BB962C8B-B14F-4D97-AF65-F5344CB8AC3E}">
        <p14:creationId xmlns:p14="http://schemas.microsoft.com/office/powerpoint/2010/main" xmlns="" val="330017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C23C29D-C578-4FF0-8BCE-52FC8146DBCB}" type="slidenum">
              <a:rPr lang="en-US" altLang="en-US"/>
              <a:pPr>
                <a:defRPr/>
              </a:pPr>
              <a:t>‹#›</a:t>
            </a:fld>
            <a:endParaRPr lang="en-US" altLang="en-US"/>
          </a:p>
        </p:txBody>
      </p:sp>
    </p:spTree>
    <p:extLst>
      <p:ext uri="{BB962C8B-B14F-4D97-AF65-F5344CB8AC3E}">
        <p14:creationId xmlns:p14="http://schemas.microsoft.com/office/powerpoint/2010/main" xmlns="" val="2170489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AA59724-9FD8-4836-86F4-44E54536121C}" type="slidenum">
              <a:rPr lang="en-US" altLang="en-US"/>
              <a:pPr>
                <a:defRPr/>
              </a:pPr>
              <a:t>‹#›</a:t>
            </a:fld>
            <a:endParaRPr lang="en-US" altLang="en-US"/>
          </a:p>
        </p:txBody>
      </p:sp>
    </p:spTree>
    <p:extLst>
      <p:ext uri="{BB962C8B-B14F-4D97-AF65-F5344CB8AC3E}">
        <p14:creationId xmlns:p14="http://schemas.microsoft.com/office/powerpoint/2010/main" xmlns="" val="39587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2CE8AC7-5E53-4597-BD07-515AB08F087C}" type="slidenum">
              <a:rPr lang="en-US" altLang="en-US"/>
              <a:pPr>
                <a:defRPr/>
              </a:pPr>
              <a:t>‹#›</a:t>
            </a:fld>
            <a:endParaRPr lang="en-US" altLang="en-US"/>
          </a:p>
        </p:txBody>
      </p:sp>
    </p:spTree>
    <p:extLst>
      <p:ext uri="{BB962C8B-B14F-4D97-AF65-F5344CB8AC3E}">
        <p14:creationId xmlns:p14="http://schemas.microsoft.com/office/powerpoint/2010/main" xmlns="" val="86161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0D766A0-7066-4200-B108-99C87F45B88A}" type="slidenum">
              <a:rPr lang="en-US" altLang="en-US"/>
              <a:pPr>
                <a:defRPr/>
              </a:pPr>
              <a:t>‹#›</a:t>
            </a:fld>
            <a:endParaRPr lang="en-US" altLang="en-US"/>
          </a:p>
        </p:txBody>
      </p:sp>
    </p:spTree>
    <p:extLst>
      <p:ext uri="{BB962C8B-B14F-4D97-AF65-F5344CB8AC3E}">
        <p14:creationId xmlns:p14="http://schemas.microsoft.com/office/powerpoint/2010/main" xmlns="" val="142374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B1274D0-B395-4103-85E1-19D581030EB5}" type="slidenum">
              <a:rPr lang="en-US" altLang="en-US"/>
              <a:pPr>
                <a:defRPr/>
              </a:pPr>
              <a:t>‹#›</a:t>
            </a:fld>
            <a:endParaRPr lang="en-US" altLang="en-US"/>
          </a:p>
        </p:txBody>
      </p:sp>
    </p:spTree>
    <p:extLst>
      <p:ext uri="{BB962C8B-B14F-4D97-AF65-F5344CB8AC3E}">
        <p14:creationId xmlns:p14="http://schemas.microsoft.com/office/powerpoint/2010/main" xmlns="" val="1073375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wedding"/>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r="44971" b="60834"/>
          <a:stretch>
            <a:fillRect/>
          </a:stretch>
        </p:blipFill>
        <p:spPr bwMode="auto">
          <a:xfrm>
            <a:off x="5562600" y="3200400"/>
            <a:ext cx="3352800" cy="3581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8C7C127-3842-433C-B733-F224E6D300B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65363"/>
            <a:ext cx="7772400" cy="1470025"/>
          </a:xfrm>
        </p:spPr>
        <p:txBody>
          <a:bodyPr/>
          <a:lstStyle/>
          <a:p>
            <a:pPr eaLnBrk="1" hangingPunct="1"/>
            <a:r>
              <a:rPr lang="en-GB" altLang="en-US" sz="8000" b="1" dirty="0" smtClean="0">
                <a:solidFill>
                  <a:srgbClr val="CE137C"/>
                </a:solidFill>
              </a:rPr>
              <a:t>Wedding</a:t>
            </a:r>
            <a:endParaRPr lang="en-US" altLang="en-US" sz="8000" dirty="0" smtClean="0"/>
          </a:p>
        </p:txBody>
      </p:sp>
      <p:sp>
        <p:nvSpPr>
          <p:cNvPr id="5123" name="Text Box 22"/>
          <p:cNvSpPr txBox="1">
            <a:spLocks noChangeArrowheads="1"/>
          </p:cNvSpPr>
          <p:nvPr/>
        </p:nvSpPr>
        <p:spPr bwMode="auto">
          <a:xfrm>
            <a:off x="2095500" y="3698875"/>
            <a:ext cx="495300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000" dirty="0">
                <a:solidFill>
                  <a:schemeClr val="bg2"/>
                </a:solidFill>
              </a:rPr>
              <a:t>T</a:t>
            </a:r>
            <a:r>
              <a:rPr lang="en-US" altLang="en-US" sz="4000" dirty="0" smtClean="0">
                <a:solidFill>
                  <a:schemeClr val="bg2"/>
                </a:solidFill>
              </a:rPr>
              <a:t>emplate</a:t>
            </a:r>
            <a:endParaRPr lang="en-US" altLang="en-US"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bg2"/>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p:oleObj spid="_x0000_s9220" name="Chart" r:id="rId4" imgW="7289800" imgH="4521200" progId="MSGraph.Chart.8">
              <p:embed followColorScheme="full"/>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xmlns="">
                <a:solidFill>
                  <a:srgbClr val="7FD7FC">
                    <a:alpha val="50195"/>
                  </a:srgbClr>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latin typeface="+mj-lt"/>
            </a:endParaRPr>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dirty="0">
                <a:latin typeface="+mj-lt"/>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775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latin typeface="+mj-lt"/>
                <a:cs typeface="Arial" panose="020B0604020202020204" pitchFamily="34" charset="0"/>
              </a:rPr>
              <a:t>Do</a:t>
            </a:r>
          </a:p>
          <a:p>
            <a:pPr eaLnBrk="1" hangingPunct="1">
              <a:buFont typeface="Wingdings" panose="05000000000000000000" pitchFamily="2" charset="2"/>
              <a:buChar char="ü"/>
            </a:pPr>
            <a:r>
              <a:rPr lang="en-GB" altLang="en-US" sz="1400">
                <a:latin typeface="+mj-lt"/>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mj-lt"/>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mj-lt"/>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mj-lt"/>
              <a:cs typeface="Arial" panose="020B0604020202020204" pitchFamily="34" charset="0"/>
            </a:endParaRPr>
          </a:p>
        </p:txBody>
      </p:sp>
      <p:sp>
        <p:nvSpPr>
          <p:cNvPr id="15366" name="Text Box 6"/>
          <p:cNvSpPr txBox="1">
            <a:spLocks noChangeArrowheads="1"/>
          </p:cNvSpPr>
          <p:nvPr/>
        </p:nvSpPr>
        <p:spPr bwMode="auto">
          <a:xfrm>
            <a:off x="4495800" y="3140075"/>
            <a:ext cx="3640138" cy="20621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latin typeface="+mj-lt"/>
                <a:cs typeface="Arial" panose="020B0604020202020204" pitchFamily="34" charset="0"/>
              </a:rPr>
              <a:t>Don’t</a:t>
            </a:r>
          </a:p>
          <a:p>
            <a:pPr eaLnBrk="1" hangingPunct="1">
              <a:buFont typeface="Wingdings" panose="05000000000000000000" pitchFamily="2" charset="2"/>
              <a:buChar char="û"/>
            </a:pPr>
            <a:r>
              <a:rPr lang="en-GB" altLang="en-US" sz="1400">
                <a:latin typeface="+mj-lt"/>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mj-lt"/>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mj-lt"/>
                <a:cs typeface="Arial" panose="020B0604020202020204" pitchFamily="34" charset="0"/>
              </a:rPr>
              <a:t>Pass off any of our created content as your own work</a:t>
            </a:r>
            <a:endParaRPr lang="en-US" altLang="en-US" sz="1400">
              <a:latin typeface="+mj-lt"/>
              <a:cs typeface="Arial" panose="020B0604020202020204" pitchFamily="34" charset="0"/>
            </a:endParaRPr>
          </a:p>
        </p:txBody>
      </p:sp>
      <p:sp>
        <p:nvSpPr>
          <p:cNvPr id="15368" name="Text Box 8"/>
          <p:cNvSpPr txBox="1">
            <a:spLocks noChangeArrowheads="1"/>
          </p:cNvSpPr>
          <p:nvPr/>
        </p:nvSpPr>
        <p:spPr bwMode="auto">
          <a:xfrm>
            <a:off x="1150938" y="2360613"/>
            <a:ext cx="6926262"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latin typeface="+mj-lt"/>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mj-lt"/>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FF0080"/>
      </a:dk2>
      <a:lt2>
        <a:srgbClr val="004080"/>
      </a:lt2>
      <a:accent1>
        <a:srgbClr val="66CCFF"/>
      </a:accent1>
      <a:accent2>
        <a:srgbClr val="333399"/>
      </a:accent2>
      <a:accent3>
        <a:srgbClr val="FFFFFF"/>
      </a:accent3>
      <a:accent4>
        <a:srgbClr val="00356C"/>
      </a:accent4>
      <a:accent5>
        <a:srgbClr val="B8E2FF"/>
      </a:accent5>
      <a:accent6>
        <a:srgbClr val="2D2D8A"/>
      </a:accent6>
      <a:hlink>
        <a:srgbClr val="66CC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203</Words>
  <Application>Microsoft Office PowerPoint</Application>
  <PresentationFormat>On-screen Show (4:3)</PresentationFormat>
  <Paragraphs>35</Paragraphs>
  <Slides>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Default Design</vt:lpstr>
      <vt:lpstr>Chart</vt:lpstr>
      <vt:lpstr>Wedding</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Wedding 2 Template</dc:title>
  <dc:creator>Presentation Magazine</dc:creator>
  <cp:lastModifiedBy>Blue Berry Labs</cp:lastModifiedBy>
  <cp:revision>12</cp:revision>
  <dcterms:modified xsi:type="dcterms:W3CDTF">2015-06-24T07:21:35Z</dcterms:modified>
</cp:coreProperties>
</file>