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61" d="100"/>
          <a:sy n="61" d="100"/>
        </p:scale>
        <p:origin x="-219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24DC42C-B989-430B-9D94-28A2A5124C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5496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CC9F4-112C-449E-9D67-7C845A0B202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76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CC31EA-673C-4300-A711-84FE9C506DA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30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9ACF0-C29B-4D3B-8F63-409CE9AE2DA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061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44CCC-635A-4C18-B02A-B920A5F34D1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98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A85DF-2BCB-4BE6-BEE6-7ACC14857F4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31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CB55C3-00E2-4BB8-A65C-9B471CD1930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7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BD13EC-EC7D-4E27-A7B9-DACF8E17B59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866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F96917-BE18-40DB-A3C5-0F1555492B8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353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37D4C9-FF74-4808-9B40-AD629A52140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67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20730"/>
            <a:ext cx="9143999" cy="998033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A30487-F296-465D-BFED-8E2FA9E863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4399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F8F76-F3E0-4E78-AFB6-E54F29A02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2052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9B746-68D0-46F8-A53B-ABD9F3BBC2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9331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1F8B8-51AC-47FB-8476-3B288B42F1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8798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448C-042F-4A6E-BB54-EBDF1437C1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9929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6AB9-92E9-4F93-A570-D8DFAE09CC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7387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6AF3C-A841-4FEA-8943-9C8D47388C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8300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C524-5F2D-4048-A04C-693A8BA1E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32765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9559B-987D-431B-8812-27AE75F30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95634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16108-798F-40C2-9D02-0AEB2E8547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81170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F829-3548-4917-9992-8942C94E4D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1508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AEF7-2C0A-4E84-9529-348DAF4B3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5307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AD096-1BEF-41BD-AD4E-8A8B1F3DA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2203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F66D-CBDE-478C-B52F-0BDEB198F4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11885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4455-5C02-4882-8B11-DF65B7BB1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1442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D7B9-405B-4D95-9474-02D0C729B3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580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D979-B54E-4581-945E-A471ECCE34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7934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7EC617-49F0-4330-BC0E-8FC3906DE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2124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1798-F629-4C81-89F1-149C459C2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386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66E4483-33F3-4E1B-86E7-F27AC0B980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24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221163"/>
            <a:ext cx="9144000" cy="996950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Wedding Rings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Bullet Point Slide</a:t>
            </a:r>
            <a:endParaRPr lang="en-US" alt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Bullet point</a:t>
            </a:r>
          </a:p>
          <a:p>
            <a:pPr eaLnBrk="1" hangingPunct="1"/>
            <a:r>
              <a:rPr lang="en-US" altLang="en-US" sz="2800" dirty="0" smtClean="0"/>
              <a:t>Bullet point</a:t>
            </a:r>
          </a:p>
          <a:p>
            <a:pPr lvl="1" eaLnBrk="1" hangingPunct="1"/>
            <a:r>
              <a:rPr lang="en-US" altLang="en-US" sz="2400" dirty="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3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4987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62500" y="2498725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33663" y="4113213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113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1132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4113213"/>
            <a:ext cx="827087" cy="61118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4987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498725"/>
            <a:ext cx="827087" cy="611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1858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1736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18589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17367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473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4734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351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349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1267" name="Chart 1"/>
          <p:cNvGraphicFramePr>
            <a:graphicFrameLocks/>
          </p:cNvGraphicFramePr>
          <p:nvPr/>
        </p:nvGraphicFramePr>
        <p:xfrm>
          <a:off x="1473200" y="1470025"/>
          <a:ext cx="6197600" cy="4165600"/>
        </p:xfrm>
        <a:graphic>
          <a:graphicData uri="http://schemas.openxmlformats.org/presentationml/2006/ole">
            <p:oleObj spid="_x0000_s11268" r:id="rId4" imgW="6194073" imgH="4163929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7988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8450" y="1797050"/>
            <a:ext cx="2925763" cy="3640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628775"/>
          <a:ext cx="7402512" cy="3441701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tx1">
                            <a:lumMod val="75000"/>
                          </a:schemeClr>
                        </a:gs>
                        <a:gs pos="100000">
                          <a:schemeClr val="tx1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</a:schemeClr>
                        </a:gs>
                        <a:gs pos="100000">
                          <a:schemeClr val="tx1"/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544763" y="5286375"/>
            <a:ext cx="57308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06775" y="3735388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2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3"/>
                </a:solidFill>
              </a:rPr>
              <a:t>Visited hyperlinks like this</a:t>
            </a:r>
            <a:endParaRPr lang="en-US" sz="2800" u="sng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857375"/>
          <a:ext cx="2232026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8208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8208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6494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0781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Do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Use these templates for your presentations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endParaRPr lang="en-US" sz="1400" dirty="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0781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Don’t</a:t>
            </a:r>
          </a:p>
          <a:p>
            <a:pPr eaLnBrk="1" hangingPunct="1">
              <a:buFont typeface="Wingdings" pitchFamily="-108" charset="2"/>
              <a:buChar char="û"/>
              <a:defRPr/>
            </a:pPr>
            <a:r>
              <a:rPr lang="en-GB" sz="140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Resell or distribute these templates</a:t>
            </a:r>
          </a:p>
          <a:p>
            <a:pPr eaLnBrk="1" hangingPunct="1">
              <a:buFont typeface="Wingdings" pitchFamily="-108" charset="2"/>
              <a:buChar char="û"/>
              <a:defRPr/>
            </a:pPr>
            <a:r>
              <a:rPr lang="en-GB" sz="140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itchFamily="-108" charset="2"/>
              <a:buChar char="û"/>
              <a:defRPr/>
            </a:pPr>
            <a:r>
              <a:rPr lang="en-GB" sz="140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Pass off any of our created content as your own work</a:t>
            </a:r>
            <a:endParaRPr lang="en-US" sz="140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376863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You can find many more free PowerPoint templates on the Presentation Magazine website</a:t>
            </a:r>
          </a:p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accent2"/>
                </a:solidFill>
                <a:cs typeface="Arial" charset="0"/>
                <a:hlinkClick r:id="rId3"/>
              </a:rPr>
              <a:t>www.presentationmagazine.com</a:t>
            </a:r>
            <a:endParaRPr lang="en-US" sz="2000" b="1" dirty="0" smtClean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5463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edding Rings">
      <a:dk1>
        <a:srgbClr val="F9EEB4"/>
      </a:dk1>
      <a:lt1>
        <a:srgbClr val="FFFFFF"/>
      </a:lt1>
      <a:dk2>
        <a:srgbClr val="494949"/>
      </a:dk2>
      <a:lt2>
        <a:srgbClr val="B3CCE6"/>
      </a:lt2>
      <a:accent1>
        <a:srgbClr val="F9EEB4"/>
      </a:accent1>
      <a:accent2>
        <a:srgbClr val="E0CC6B"/>
      </a:accent2>
      <a:accent3>
        <a:srgbClr val="C89241"/>
      </a:accent3>
      <a:accent4>
        <a:srgbClr val="E0E0E0"/>
      </a:accent4>
      <a:accent5>
        <a:srgbClr val="FFFFFF"/>
      </a:accent5>
      <a:accent6>
        <a:srgbClr val="6097E1"/>
      </a:accent6>
      <a:hlink>
        <a:srgbClr val="F9EEB4"/>
      </a:hlink>
      <a:folHlink>
        <a:srgbClr val="E0CC6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293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Microsoft Office Excel 97-2003 Worksheet</vt:lpstr>
      <vt:lpstr>Wedding Rings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 rings PowerPoint Template</dc:title>
  <dc:creator>Presentation Magazine</dc:creator>
  <cp:lastModifiedBy>Blue Berry Labs</cp:lastModifiedBy>
  <cp:revision>44</cp:revision>
  <dcterms:created xsi:type="dcterms:W3CDTF">2009-11-03T13:35:13Z</dcterms:created>
  <dcterms:modified xsi:type="dcterms:W3CDTF">2015-06-24T08:35:55Z</dcterms:modified>
</cp:coreProperties>
</file>