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38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Wedding</dc:subject>
  <dc:creator>Blue Berry Labs</dc:creator>
  <cp:keywords>free, PowerPoint template, download, PPT template, PowerPoint templates, slideshow template, POT, POTX, Power Point template, slide show template, celebration, Wedding, Wedding PowerPoint template</cp:keywords>
  <dc:description>free, PowerPoint template, download, PPT template, PowerPoint templates, slideshow template, POT, POTX, Power Point template, slide show template, celebration, Wedding, Wedding PowerPoint template</dc:description>
  <cp:lastModifiedBy>Blue Berry Labs</cp:lastModifiedBy>
  <cp:revision>1</cp:revision>
  <cp:lastPrinted>1601-01-01T00:00:00Z</cp:lastPrinted>
  <dcterms:created xsi:type="dcterms:W3CDTF">2015-06-24T07:05:33Z</dcterms:created>
  <dcterms:modified xsi:type="dcterms:W3CDTF">2015-06-24T07:12:10Z</dcterms:modified>
  <cp:category>PowerPoint template, Wedding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