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6C"/>
    <a:srgbClr val="F8025A"/>
    <a:srgbClr val="FFE4B3"/>
    <a:srgbClr val="FFAD19"/>
    <a:srgbClr val="CC8300"/>
    <a:srgbClr val="663300"/>
    <a:srgbClr val="FFB3BE"/>
    <a:srgbClr val="FFCCCC"/>
    <a:srgbClr val="3A1D00"/>
    <a:srgbClr val="D93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680310"/>
            <a:ext cx="7482545" cy="1527049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2207360"/>
            <a:ext cx="748254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21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596540"/>
            <a:ext cx="8085130" cy="488655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1"/>
            <a:ext cx="7177137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899" y="1443835"/>
            <a:ext cx="7177136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49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7360"/>
            <a:ext cx="4040188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7749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7360"/>
            <a:ext cx="4041775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42330" y="6665027"/>
            <a:ext cx="536037" cy="19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79" y="680310"/>
            <a:ext cx="748254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78" y="2207360"/>
            <a:ext cx="7482547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787952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6" y="374900"/>
            <a:ext cx="717713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65195" y="1443835"/>
            <a:ext cx="7177135" cy="498682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0"/>
            <a:ext cx="7482544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70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55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96</cp:revision>
  <dcterms:created xsi:type="dcterms:W3CDTF">2013-08-21T19:17:07Z</dcterms:created>
  <dcterms:modified xsi:type="dcterms:W3CDTF">2015-03-23T19:22:35Z</dcterms:modified>
</cp:coreProperties>
</file>