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320" r:id="rId3"/>
    <p:sldId id="314" r:id="rId4"/>
    <p:sldId id="315" r:id="rId5"/>
    <p:sldId id="313" r:id="rId6"/>
    <p:sldId id="318" r:id="rId7"/>
    <p:sldId id="316" r:id="rId8"/>
    <p:sldId id="312" r:id="rId9"/>
    <p:sldId id="311" r:id="rId10"/>
    <p:sldId id="292" r:id="rId11"/>
    <p:sldId id="310" r:id="rId12"/>
    <p:sldId id="309" r:id="rId13"/>
    <p:sldId id="307" r:id="rId14"/>
    <p:sldId id="300" r:id="rId15"/>
    <p:sldId id="295" r:id="rId16"/>
    <p:sldId id="278" r:id="rId17"/>
    <p:sldId id="281" r:id="rId18"/>
    <p:sldId id="302" r:id="rId19"/>
    <p:sldId id="266" r:id="rId20"/>
    <p:sldId id="289" r:id="rId21"/>
    <p:sldId id="274" r:id="rId22"/>
    <p:sldId id="297"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44444"/>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97" autoAdjust="0"/>
    <p:restoredTop sz="94692" autoAdjust="0"/>
  </p:normalViewPr>
  <p:slideViewPr>
    <p:cSldViewPr snapToGrid="0">
      <p:cViewPr varScale="1">
        <p:scale>
          <a:sx n="102" d="100"/>
          <a:sy n="102" d="100"/>
        </p:scale>
        <p:origin x="37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125876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6</a:t>
            </a:fld>
            <a:endParaRPr lang="en-US"/>
          </a:p>
        </p:txBody>
      </p:sp>
    </p:spTree>
    <p:extLst>
      <p:ext uri="{BB962C8B-B14F-4D97-AF65-F5344CB8AC3E}">
        <p14:creationId xmlns:p14="http://schemas.microsoft.com/office/powerpoint/2010/main" val="178234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7</a:t>
            </a:fld>
            <a:endParaRPr lang="en-US"/>
          </a:p>
        </p:txBody>
      </p:sp>
    </p:spTree>
    <p:extLst>
      <p:ext uri="{BB962C8B-B14F-4D97-AF65-F5344CB8AC3E}">
        <p14:creationId xmlns:p14="http://schemas.microsoft.com/office/powerpoint/2010/main" val="90407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8</a:t>
            </a:fld>
            <a:endParaRPr lang="en-US"/>
          </a:p>
        </p:txBody>
      </p:sp>
    </p:spTree>
    <p:extLst>
      <p:ext uri="{BB962C8B-B14F-4D97-AF65-F5344CB8AC3E}">
        <p14:creationId xmlns:p14="http://schemas.microsoft.com/office/powerpoint/2010/main" val="232911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9</a:t>
            </a:fld>
            <a:endParaRPr lang="en-US"/>
          </a:p>
        </p:txBody>
      </p:sp>
    </p:spTree>
    <p:extLst>
      <p:ext uri="{BB962C8B-B14F-4D97-AF65-F5344CB8AC3E}">
        <p14:creationId xmlns:p14="http://schemas.microsoft.com/office/powerpoint/2010/main" val="156642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10</a:t>
            </a:fld>
            <a:endParaRPr lang="en-US"/>
          </a:p>
        </p:txBody>
      </p:sp>
    </p:spTree>
    <p:extLst>
      <p:ext uri="{BB962C8B-B14F-4D97-AF65-F5344CB8AC3E}">
        <p14:creationId xmlns:p14="http://schemas.microsoft.com/office/powerpoint/2010/main" val="412353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hyperlink" Target="http://powerpoint.sage-fox.com/" TargetMode="Externa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powerpoint.sage-fox.com/" TargetMode="External"/><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powerpoint.sage-fox.com/" TargetMode="External"/><Relationship Id="rId7"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powerpoint.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powerpoint.sage-fox.com/" TargetMode="External"/><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powerpoint.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hyperlink" Target="http://powerpoint.sage-fox.com/"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jpg"/><Relationship Id="rId10" Type="http://schemas.openxmlformats.org/officeDocument/2006/relationships/image" Target="../media/image15.png"/><Relationship Id="rId4" Type="http://schemas.openxmlformats.org/officeDocument/2006/relationships/hyperlink" Target="http://powerpoint.sage-fox.com/" TargetMode="External"/><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hyperlink" Target="http://powerpoint.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hyperlink" Target="http://powerpoint.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632405"/>
            <a:ext cx="12192000" cy="966952"/>
          </a:xfrm>
          <a:prstGeom prst="rect">
            <a:avLst/>
          </a:prstGeom>
          <a:solidFill>
            <a:srgbClr val="00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5917324"/>
            <a:ext cx="12192001" cy="494753"/>
          </a:xfrm>
          <a:prstGeom prst="rect">
            <a:avLst/>
          </a:prstGeom>
          <a:solidFill>
            <a:srgbClr val="00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43545" y="1457640"/>
            <a:ext cx="7504899" cy="861774"/>
          </a:xfrm>
          <a:prstGeom prst="rect">
            <a:avLst/>
          </a:prstGeom>
          <a:noFill/>
        </p:spPr>
        <p:txBody>
          <a:bodyPr wrap="square" rtlCol="0">
            <a:spAutoFit/>
          </a:bodyPr>
          <a:lstStyle/>
          <a:p>
            <a:pPr algn="ctr"/>
            <a:r>
              <a:rPr lang="en-US" sz="5000" dirty="0" smtClean="0">
                <a:solidFill>
                  <a:schemeClr val="bg1"/>
                </a:solidFill>
                <a:latin typeface="Calibri" panose="020F0502020204030204" pitchFamily="34" charset="0"/>
                <a:cs typeface="Estrangelo Edessa" panose="03080600000000000000" pitchFamily="66" charset="0"/>
              </a:rPr>
              <a:t>PRESENTATION TITLE</a:t>
            </a:r>
            <a:endParaRPr lang="en-US" sz="5000" dirty="0">
              <a:solidFill>
                <a:schemeClr val="bg1"/>
              </a:solidFill>
              <a:latin typeface="Calibri" panose="020F0502020204030204" pitchFamily="34" charset="0"/>
              <a:cs typeface="Estrangelo Edessa" panose="03080600000000000000" pitchFamily="66" charset="0"/>
            </a:endParaRPr>
          </a:p>
        </p:txBody>
      </p:sp>
      <p:sp>
        <p:nvSpPr>
          <p:cNvPr id="9" name="TextBox 8"/>
          <p:cNvSpPr txBox="1"/>
          <p:nvPr/>
        </p:nvSpPr>
        <p:spPr>
          <a:xfrm>
            <a:off x="3951507" y="2023841"/>
            <a:ext cx="4288974" cy="523220"/>
          </a:xfrm>
          <a:prstGeom prst="rect">
            <a:avLst/>
          </a:prstGeom>
          <a:noFill/>
        </p:spPr>
        <p:txBody>
          <a:bodyPr wrap="square" rtlCol="0">
            <a:spAutoFit/>
          </a:bodyPr>
          <a:lstStyle/>
          <a:p>
            <a:pPr algn="ctr"/>
            <a:r>
              <a:rPr lang="en-US" sz="2800" dirty="0" smtClean="0">
                <a:solidFill>
                  <a:schemeClr val="bg1"/>
                </a:solidFill>
                <a:latin typeface="AR BONNIE" panose="02000000000000000000" pitchFamily="2" charset="0"/>
                <a:cs typeface="Estrangelo Edessa" panose="03080600000000000000" pitchFamily="66" charset="0"/>
              </a:rPr>
              <a:t>-----</a:t>
            </a:r>
            <a:r>
              <a:rPr lang="en-US" sz="2800" dirty="0" smtClean="0">
                <a:solidFill>
                  <a:schemeClr val="bg1"/>
                </a:solidFill>
                <a:cs typeface="Estrangelo Edessa" panose="03080600000000000000" pitchFamily="66" charset="0"/>
              </a:rPr>
              <a:t>  </a:t>
            </a:r>
            <a:r>
              <a:rPr lang="en-US" sz="2800" dirty="0" smtClean="0">
                <a:solidFill>
                  <a:schemeClr val="bg1"/>
                </a:solidFill>
                <a:latin typeface="+mj-lt"/>
                <a:cs typeface="Estrangelo Edessa" panose="03080600000000000000" pitchFamily="66" charset="0"/>
              </a:rPr>
              <a:t>Presentation Subtitle  </a:t>
            </a:r>
            <a:r>
              <a:rPr lang="en-US" sz="2800" dirty="0" smtClean="0">
                <a:solidFill>
                  <a:schemeClr val="bg1"/>
                </a:solidFill>
                <a:latin typeface="AR BONNIE" panose="02000000000000000000" pitchFamily="2" charset="0"/>
                <a:cs typeface="Estrangelo Edessa" panose="03080600000000000000" pitchFamily="66" charset="0"/>
              </a:rPr>
              <a:t>-----</a:t>
            </a:r>
            <a:endParaRPr lang="en-US" sz="2800" dirty="0">
              <a:solidFill>
                <a:schemeClr val="bg1"/>
              </a:solidFill>
              <a:latin typeface="AR BONNIE" panose="02000000000000000000" pitchFamily="2" charset="0"/>
              <a:cs typeface="Estrangelo Edessa" panose="03080600000000000000" pitchFamily="66" charset="0"/>
            </a:endParaRPr>
          </a:p>
        </p:txBody>
      </p:sp>
      <p:sp>
        <p:nvSpPr>
          <p:cNvPr id="10" name="TextBox 9"/>
          <p:cNvSpPr txBox="1"/>
          <p:nvPr/>
        </p:nvSpPr>
        <p:spPr>
          <a:xfrm>
            <a:off x="4603337" y="5828808"/>
            <a:ext cx="2985318" cy="646331"/>
          </a:xfrm>
          <a:prstGeom prst="rect">
            <a:avLst/>
          </a:prstGeom>
          <a:noFill/>
        </p:spPr>
        <p:txBody>
          <a:bodyPr wrap="square" rtlCol="0">
            <a:spAutoFit/>
          </a:bodyPr>
          <a:lstStyle/>
          <a:p>
            <a:pPr algn="ctr"/>
            <a:r>
              <a:rPr lang="en-US" sz="2400" i="1" dirty="0" smtClean="0">
                <a:solidFill>
                  <a:schemeClr val="bg1"/>
                </a:solidFill>
                <a:latin typeface="Calibri" panose="020F0502020204030204" pitchFamily="34" charset="0"/>
                <a:cs typeface="Estrangelo Edessa" panose="03080600000000000000" pitchFamily="66" charset="0"/>
              </a:rPr>
              <a:t>James Sager</a:t>
            </a:r>
          </a:p>
          <a:p>
            <a:pPr algn="ctr"/>
            <a:r>
              <a:rPr lang="en-US" sz="1200" i="1" dirty="0" smtClean="0">
                <a:solidFill>
                  <a:schemeClr val="bg1"/>
                </a:solidFill>
                <a:latin typeface="Calibri" panose="020F0502020204030204" pitchFamily="34" charset="0"/>
                <a:cs typeface="Estrangelo Edessa" panose="03080600000000000000" pitchFamily="66" charset="0"/>
              </a:rPr>
              <a:t>October 2016</a:t>
            </a:r>
            <a:endParaRPr lang="en-US" sz="120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V="1">
            <a:off x="86076" y="6735624"/>
            <a:ext cx="432165"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4" name="Rounded Rectangle 13"/>
          <p:cNvSpPr/>
          <p:nvPr/>
        </p:nvSpPr>
        <p:spPr>
          <a:xfrm>
            <a:off x="635259" y="1477247"/>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30889" y="1640560"/>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55" y="1558049"/>
            <a:ext cx="1017228" cy="1005840"/>
          </a:xfrm>
          <a:prstGeom prst="rect">
            <a:avLst/>
          </a:prstGeom>
        </p:spPr>
      </p:pic>
      <p:sp>
        <p:nvSpPr>
          <p:cNvPr id="19" name="Rounded Rectangle 18"/>
          <p:cNvSpPr/>
          <p:nvPr/>
        </p:nvSpPr>
        <p:spPr>
          <a:xfrm>
            <a:off x="6360973" y="1477247"/>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76345" y="3089339"/>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76345" y="4864743"/>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84172" y="3089338"/>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84172" y="4864742"/>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30889" y="3252651"/>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25" name="TextBox 24"/>
          <p:cNvSpPr txBox="1"/>
          <p:nvPr/>
        </p:nvSpPr>
        <p:spPr>
          <a:xfrm>
            <a:off x="1830889" y="5027201"/>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32" name="TextBox 31"/>
          <p:cNvSpPr txBox="1"/>
          <p:nvPr/>
        </p:nvSpPr>
        <p:spPr>
          <a:xfrm>
            <a:off x="7551576" y="1640560"/>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33" name="TextBox 32"/>
          <p:cNvSpPr txBox="1"/>
          <p:nvPr/>
        </p:nvSpPr>
        <p:spPr>
          <a:xfrm>
            <a:off x="7551576" y="3252651"/>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34" name="TextBox 33"/>
          <p:cNvSpPr txBox="1"/>
          <p:nvPr/>
        </p:nvSpPr>
        <p:spPr>
          <a:xfrm>
            <a:off x="7551576" y="5027201"/>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855" y="3164376"/>
            <a:ext cx="1017227" cy="100584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834" y="4939779"/>
            <a:ext cx="994367" cy="10058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6116" y="3164376"/>
            <a:ext cx="1009724" cy="100584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1525" y="4939779"/>
            <a:ext cx="772698" cy="100584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2586" y="1569555"/>
            <a:ext cx="1007378" cy="1003503"/>
          </a:xfrm>
          <a:prstGeom prst="rect">
            <a:avLst/>
          </a:prstGeom>
        </p:spPr>
      </p:pic>
      <p:sp>
        <p:nvSpPr>
          <p:cNvPr id="28" name="TextBox 2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7138764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4495800" y="1828800"/>
            <a:ext cx="3200400" cy="3200400"/>
          </a:xfrm>
          <a:prstGeom prst="ellipse">
            <a:avLst/>
          </a:prstGeom>
          <a:gradFill flip="none" rotWithShape="1">
            <a:gsLst>
              <a:gs pos="0">
                <a:srgbClr val="0000FF"/>
              </a:gs>
              <a:gs pos="74000">
                <a:schemeClr val="bg2">
                  <a:lumMod val="1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091" y="2276333"/>
            <a:ext cx="1583817" cy="2305334"/>
          </a:xfrm>
          <a:prstGeom prst="rect">
            <a:avLst/>
          </a:prstGeom>
        </p:spPr>
      </p:pic>
      <p:sp>
        <p:nvSpPr>
          <p:cNvPr id="5" name="Oval 4"/>
          <p:cNvSpPr/>
          <p:nvPr/>
        </p:nvSpPr>
        <p:spPr>
          <a:xfrm>
            <a:off x="7064195" y="233434"/>
            <a:ext cx="1371600" cy="1371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2" idx="7"/>
            <a:endCxn id="5" idx="3"/>
          </p:cNvCxnSpPr>
          <p:nvPr/>
        </p:nvCxnSpPr>
        <p:spPr>
          <a:xfrm flipV="1">
            <a:off x="7227512" y="1404168"/>
            <a:ext cx="37549" cy="893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4190" y="464365"/>
            <a:ext cx="751609" cy="851181"/>
          </a:xfrm>
          <a:prstGeom prst="rect">
            <a:avLst/>
          </a:prstGeom>
        </p:spPr>
      </p:pic>
      <p:sp>
        <p:nvSpPr>
          <p:cNvPr id="17" name="Oval 16"/>
          <p:cNvSpPr/>
          <p:nvPr/>
        </p:nvSpPr>
        <p:spPr>
          <a:xfrm>
            <a:off x="8594480" y="2892820"/>
            <a:ext cx="1371600" cy="1371600"/>
          </a:xfrm>
          <a:prstGeom prst="ellipse">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2" idx="6"/>
            <a:endCxn id="17" idx="2"/>
          </p:cNvCxnSpPr>
          <p:nvPr/>
        </p:nvCxnSpPr>
        <p:spPr>
          <a:xfrm>
            <a:off x="7696200" y="3429000"/>
            <a:ext cx="898280" cy="149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491549" y="5318010"/>
            <a:ext cx="1371600" cy="1371600"/>
          </a:xfrm>
          <a:prstGeom prst="ellipse">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56927" y="734173"/>
            <a:ext cx="1371600" cy="1371600"/>
          </a:xfrm>
          <a:prstGeom prst="ellipse">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92253" y="3215655"/>
            <a:ext cx="1371600" cy="1371600"/>
          </a:xfrm>
          <a:prstGeom prst="ellipse">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44617" y="5266464"/>
            <a:ext cx="1371600" cy="1371600"/>
          </a:xfrm>
          <a:prstGeom prst="ellipse">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9" idx="1"/>
            <a:endCxn id="2" idx="5"/>
          </p:cNvCxnSpPr>
          <p:nvPr/>
        </p:nvCxnSpPr>
        <p:spPr>
          <a:xfrm flipH="1" flipV="1">
            <a:off x="7227512" y="4560512"/>
            <a:ext cx="464903" cy="9583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 idx="1"/>
            <a:endCxn id="20" idx="5"/>
          </p:cNvCxnSpPr>
          <p:nvPr/>
        </p:nvCxnSpPr>
        <p:spPr>
          <a:xfrm flipH="1" flipV="1">
            <a:off x="3227661" y="1904907"/>
            <a:ext cx="1736827" cy="392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5"/>
            <a:endCxn id="2" idx="2"/>
          </p:cNvCxnSpPr>
          <p:nvPr/>
        </p:nvCxnSpPr>
        <p:spPr>
          <a:xfrm flipV="1">
            <a:off x="2062987" y="3429000"/>
            <a:ext cx="2432813" cy="9573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7"/>
            <a:endCxn id="2" idx="3"/>
          </p:cNvCxnSpPr>
          <p:nvPr/>
        </p:nvCxnSpPr>
        <p:spPr>
          <a:xfrm flipV="1">
            <a:off x="4415351" y="4560512"/>
            <a:ext cx="549137" cy="906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5876" y="3108703"/>
            <a:ext cx="908807" cy="898634"/>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8341" y="5614995"/>
            <a:ext cx="914400" cy="777630"/>
          </a:xfrm>
          <a:prstGeom prst="rect">
            <a:avLst/>
          </a:prstGeom>
        </p:spPr>
      </p:pic>
      <p:sp>
        <p:nvSpPr>
          <p:cNvPr id="50" name="TextBox 49"/>
          <p:cNvSpPr txBox="1"/>
          <p:nvPr/>
        </p:nvSpPr>
        <p:spPr>
          <a:xfrm>
            <a:off x="3914040" y="481515"/>
            <a:ext cx="2603654" cy="646331"/>
          </a:xfrm>
          <a:prstGeom prst="rect">
            <a:avLst/>
          </a:prstGeom>
          <a:solidFill>
            <a:srgbClr val="0000FF"/>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cxnSp>
        <p:nvCxnSpPr>
          <p:cNvPr id="52" name="Straight Connector 51"/>
          <p:cNvCxnSpPr>
            <a:stCxn id="20" idx="7"/>
            <a:endCxn id="50" idx="1"/>
          </p:cNvCxnSpPr>
          <p:nvPr/>
        </p:nvCxnSpPr>
        <p:spPr>
          <a:xfrm flipV="1">
            <a:off x="3227661" y="804681"/>
            <a:ext cx="686379" cy="1303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9184" y="2307254"/>
            <a:ext cx="2603654" cy="646331"/>
          </a:xfrm>
          <a:prstGeom prst="rect">
            <a:avLst/>
          </a:prstGeom>
          <a:solidFill>
            <a:srgbClr val="0000FF"/>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sp>
        <p:nvSpPr>
          <p:cNvPr id="57" name="TextBox 56"/>
          <p:cNvSpPr txBox="1"/>
          <p:nvPr/>
        </p:nvSpPr>
        <p:spPr>
          <a:xfrm>
            <a:off x="9108736" y="2027324"/>
            <a:ext cx="2603654" cy="646331"/>
          </a:xfrm>
          <a:prstGeom prst="rect">
            <a:avLst/>
          </a:prstGeom>
          <a:solidFill>
            <a:schemeClr val="bg2">
              <a:lumMod val="10000"/>
            </a:schemeClr>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sp>
        <p:nvSpPr>
          <p:cNvPr id="58" name="TextBox 57"/>
          <p:cNvSpPr txBox="1"/>
          <p:nvPr/>
        </p:nvSpPr>
        <p:spPr>
          <a:xfrm>
            <a:off x="9280280" y="5144163"/>
            <a:ext cx="2603654" cy="646331"/>
          </a:xfrm>
          <a:prstGeom prst="rect">
            <a:avLst/>
          </a:prstGeom>
          <a:solidFill>
            <a:schemeClr val="bg2">
              <a:lumMod val="10000"/>
            </a:schemeClr>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sp>
        <p:nvSpPr>
          <p:cNvPr id="59" name="TextBox 58"/>
          <p:cNvSpPr txBox="1"/>
          <p:nvPr/>
        </p:nvSpPr>
        <p:spPr>
          <a:xfrm>
            <a:off x="255867" y="5144164"/>
            <a:ext cx="2603654" cy="646331"/>
          </a:xfrm>
          <a:prstGeom prst="rect">
            <a:avLst/>
          </a:prstGeom>
          <a:solidFill>
            <a:srgbClr val="0000FF"/>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sp>
        <p:nvSpPr>
          <p:cNvPr id="60" name="TextBox 59"/>
          <p:cNvSpPr txBox="1"/>
          <p:nvPr/>
        </p:nvSpPr>
        <p:spPr>
          <a:xfrm>
            <a:off x="9108736" y="337870"/>
            <a:ext cx="2603654" cy="646331"/>
          </a:xfrm>
          <a:prstGeom prst="rect">
            <a:avLst/>
          </a:prstGeom>
          <a:solidFill>
            <a:schemeClr val="bg2">
              <a:lumMod val="10000"/>
            </a:schemeClr>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cxnSp>
        <p:nvCxnSpPr>
          <p:cNvPr id="61" name="Straight Connector 60"/>
          <p:cNvCxnSpPr>
            <a:stCxn id="21" idx="0"/>
            <a:endCxn id="56" idx="2"/>
          </p:cNvCxnSpPr>
          <p:nvPr/>
        </p:nvCxnSpPr>
        <p:spPr>
          <a:xfrm flipH="1" flipV="1">
            <a:off x="1531011" y="2953585"/>
            <a:ext cx="47042" cy="2620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9" idx="3"/>
            <a:endCxn id="22" idx="2"/>
          </p:cNvCxnSpPr>
          <p:nvPr/>
        </p:nvCxnSpPr>
        <p:spPr>
          <a:xfrm>
            <a:off x="2859521" y="5467330"/>
            <a:ext cx="385096" cy="4849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 idx="6"/>
            <a:endCxn id="60" idx="1"/>
          </p:cNvCxnSpPr>
          <p:nvPr/>
        </p:nvCxnSpPr>
        <p:spPr>
          <a:xfrm flipV="1">
            <a:off x="8435795" y="661036"/>
            <a:ext cx="672941" cy="2581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7" idx="7"/>
            <a:endCxn id="57" idx="2"/>
          </p:cNvCxnSpPr>
          <p:nvPr/>
        </p:nvCxnSpPr>
        <p:spPr>
          <a:xfrm flipV="1">
            <a:off x="9765214" y="2673655"/>
            <a:ext cx="645349" cy="4200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9" idx="6"/>
            <a:endCxn id="58" idx="1"/>
          </p:cNvCxnSpPr>
          <p:nvPr/>
        </p:nvCxnSpPr>
        <p:spPr>
          <a:xfrm flipV="1">
            <a:off x="8863149" y="5467329"/>
            <a:ext cx="417131" cy="536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32058" y="899998"/>
            <a:ext cx="979585" cy="975818"/>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6437" y="3342880"/>
            <a:ext cx="1121463" cy="111714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6664" y="5457923"/>
            <a:ext cx="1067506" cy="1003087"/>
          </a:xfrm>
          <a:prstGeom prst="rect">
            <a:avLst/>
          </a:prstGeom>
        </p:spPr>
      </p:pic>
    </p:spTree>
    <p:extLst>
      <p:ext uri="{BB962C8B-B14F-4D97-AF65-F5344CB8AC3E}">
        <p14:creationId xmlns:p14="http://schemas.microsoft.com/office/powerpoint/2010/main" val="22122921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5" name="Diamond 4"/>
          <p:cNvSpPr/>
          <p:nvPr/>
        </p:nvSpPr>
        <p:spPr>
          <a:xfrm>
            <a:off x="4138859" y="1097121"/>
            <a:ext cx="4572000" cy="4572000"/>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4" name="Diamond 33"/>
          <p:cNvSpPr/>
          <p:nvPr/>
        </p:nvSpPr>
        <p:spPr>
          <a:xfrm>
            <a:off x="6530447" y="260631"/>
            <a:ext cx="3017520" cy="3017520"/>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530447" y="3488091"/>
            <a:ext cx="3017520" cy="3017520"/>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3322150" y="3488091"/>
            <a:ext cx="3017520" cy="3017520"/>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4930247" y="1866520"/>
            <a:ext cx="3017520" cy="3017520"/>
          </a:xfrm>
          <a:prstGeom prst="diamond">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3301750" y="260631"/>
            <a:ext cx="3017520" cy="3017520"/>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230" y="2289786"/>
            <a:ext cx="1005840" cy="912178"/>
          </a:xfrm>
          <a:prstGeom prst="rect">
            <a:avLst/>
          </a:prstGeom>
        </p:spPr>
      </p:pic>
      <p:sp>
        <p:nvSpPr>
          <p:cNvPr id="29" name="TextBox 28"/>
          <p:cNvSpPr txBox="1"/>
          <p:nvPr/>
        </p:nvSpPr>
        <p:spPr>
          <a:xfrm>
            <a:off x="5053940" y="3202087"/>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33" name="TextBox 32"/>
          <p:cNvSpPr txBox="1"/>
          <p:nvPr/>
        </p:nvSpPr>
        <p:spPr>
          <a:xfrm>
            <a:off x="5569388" y="3538397"/>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41" name="TextBox 40"/>
          <p:cNvSpPr txBox="1"/>
          <p:nvPr/>
        </p:nvSpPr>
        <p:spPr>
          <a:xfrm>
            <a:off x="5606711" y="3814928"/>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sp>
        <p:nvSpPr>
          <p:cNvPr id="42" name="TextBox 41"/>
          <p:cNvSpPr txBox="1"/>
          <p:nvPr/>
        </p:nvSpPr>
        <p:spPr>
          <a:xfrm>
            <a:off x="3364620" y="1584725"/>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43" name="TextBox 42"/>
          <p:cNvSpPr txBox="1"/>
          <p:nvPr/>
        </p:nvSpPr>
        <p:spPr>
          <a:xfrm>
            <a:off x="6714784" y="1579484"/>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44" name="TextBox 43"/>
          <p:cNvSpPr txBox="1"/>
          <p:nvPr/>
        </p:nvSpPr>
        <p:spPr>
          <a:xfrm>
            <a:off x="3373194" y="4806481"/>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45" name="TextBox 44"/>
          <p:cNvSpPr txBox="1"/>
          <p:nvPr/>
        </p:nvSpPr>
        <p:spPr>
          <a:xfrm>
            <a:off x="6654140" y="4805307"/>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46" name="TextBox 45"/>
          <p:cNvSpPr txBox="1"/>
          <p:nvPr/>
        </p:nvSpPr>
        <p:spPr>
          <a:xfrm>
            <a:off x="3871301" y="1921923"/>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47" name="TextBox 46"/>
          <p:cNvSpPr txBox="1"/>
          <p:nvPr/>
        </p:nvSpPr>
        <p:spPr>
          <a:xfrm>
            <a:off x="7175448" y="1921923"/>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48" name="TextBox 47"/>
          <p:cNvSpPr txBox="1"/>
          <p:nvPr/>
        </p:nvSpPr>
        <p:spPr>
          <a:xfrm>
            <a:off x="3879875" y="5154040"/>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49" name="TextBox 48"/>
          <p:cNvSpPr txBox="1"/>
          <p:nvPr/>
        </p:nvSpPr>
        <p:spPr>
          <a:xfrm>
            <a:off x="7171894" y="5139719"/>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50" name="TextBox 49"/>
          <p:cNvSpPr txBox="1"/>
          <p:nvPr/>
        </p:nvSpPr>
        <p:spPr>
          <a:xfrm>
            <a:off x="3978321" y="2200111"/>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sp>
        <p:nvSpPr>
          <p:cNvPr id="51" name="TextBox 50"/>
          <p:cNvSpPr txBox="1"/>
          <p:nvPr/>
        </p:nvSpPr>
        <p:spPr>
          <a:xfrm>
            <a:off x="7235102" y="2211708"/>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sp>
        <p:nvSpPr>
          <p:cNvPr id="52" name="TextBox 51"/>
          <p:cNvSpPr txBox="1"/>
          <p:nvPr/>
        </p:nvSpPr>
        <p:spPr>
          <a:xfrm>
            <a:off x="3931538" y="5430704"/>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sp>
        <p:nvSpPr>
          <p:cNvPr id="53" name="TextBox 52"/>
          <p:cNvSpPr txBox="1"/>
          <p:nvPr/>
        </p:nvSpPr>
        <p:spPr>
          <a:xfrm>
            <a:off x="7221058" y="5430318"/>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8925" y="601351"/>
            <a:ext cx="903970" cy="9144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028" y="585472"/>
            <a:ext cx="934365" cy="914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1012" y="3816725"/>
            <a:ext cx="924752" cy="9144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4550" y="3831155"/>
            <a:ext cx="807433" cy="914400"/>
          </a:xfrm>
          <a:prstGeom prst="rect">
            <a:avLst/>
          </a:prstGeom>
        </p:spPr>
      </p:pic>
    </p:spTree>
    <p:extLst>
      <p:ext uri="{BB962C8B-B14F-4D97-AF65-F5344CB8AC3E}">
        <p14:creationId xmlns:p14="http://schemas.microsoft.com/office/powerpoint/2010/main" val="11664327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6" name="Oval 35"/>
          <p:cNvSpPr/>
          <p:nvPr/>
        </p:nvSpPr>
        <p:spPr>
          <a:xfrm>
            <a:off x="8503920" y="2616200"/>
            <a:ext cx="1371600" cy="1371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46520" y="2616200"/>
            <a:ext cx="1371600" cy="137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561320" y="2616200"/>
            <a:ext cx="1371600" cy="137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389120" y="2616200"/>
            <a:ext cx="1371600" cy="1371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74320" y="2616200"/>
            <a:ext cx="1371600" cy="1371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331720" y="2616200"/>
            <a:ext cx="1371600" cy="137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2293"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1492</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3" name="TextBox 42"/>
          <p:cNvSpPr txBox="1"/>
          <p:nvPr/>
        </p:nvSpPr>
        <p:spPr>
          <a:xfrm>
            <a:off x="2464520"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1776</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4" name="TextBox 43"/>
          <p:cNvSpPr txBox="1"/>
          <p:nvPr/>
        </p:nvSpPr>
        <p:spPr>
          <a:xfrm>
            <a:off x="4521796"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1861</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6585588"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1914</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6" name="TextBox 45"/>
          <p:cNvSpPr txBox="1"/>
          <p:nvPr/>
        </p:nvSpPr>
        <p:spPr>
          <a:xfrm>
            <a:off x="8642180"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1939</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7" name="TextBox 46"/>
          <p:cNvSpPr txBox="1"/>
          <p:nvPr/>
        </p:nvSpPr>
        <p:spPr>
          <a:xfrm>
            <a:off x="10694120"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2023</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14" name="Up Arrow Callout 13"/>
          <p:cNvSpPr/>
          <p:nvPr/>
        </p:nvSpPr>
        <p:spPr>
          <a:xfrm>
            <a:off x="182880" y="4200637"/>
            <a:ext cx="1554480" cy="2196581"/>
          </a:xfrm>
          <a:prstGeom prst="upArrowCallou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 y="5115174"/>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48" name="Up Arrow Callout 47"/>
          <p:cNvSpPr/>
          <p:nvPr/>
        </p:nvSpPr>
        <p:spPr>
          <a:xfrm>
            <a:off x="2240280" y="4200636"/>
            <a:ext cx="1554480" cy="2196581"/>
          </a:xfrm>
          <a:prstGeom prst="upArrowCallo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40" idx="6"/>
            <a:endCxn id="41" idx="2"/>
          </p:cNvCxnSpPr>
          <p:nvPr/>
        </p:nvCxnSpPr>
        <p:spPr>
          <a:xfrm>
            <a:off x="16459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1" idx="6"/>
            <a:endCxn id="39" idx="2"/>
          </p:cNvCxnSpPr>
          <p:nvPr/>
        </p:nvCxnSpPr>
        <p:spPr>
          <a:xfrm>
            <a:off x="37033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9" idx="6"/>
            <a:endCxn id="37" idx="2"/>
          </p:cNvCxnSpPr>
          <p:nvPr/>
        </p:nvCxnSpPr>
        <p:spPr>
          <a:xfrm>
            <a:off x="57607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7" idx="6"/>
            <a:endCxn id="36" idx="2"/>
          </p:cNvCxnSpPr>
          <p:nvPr/>
        </p:nvCxnSpPr>
        <p:spPr>
          <a:xfrm>
            <a:off x="78181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6" idx="6"/>
            <a:endCxn id="38" idx="2"/>
          </p:cNvCxnSpPr>
          <p:nvPr/>
        </p:nvCxnSpPr>
        <p:spPr>
          <a:xfrm>
            <a:off x="98755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Up Arrow Callout 63"/>
          <p:cNvSpPr/>
          <p:nvPr/>
        </p:nvSpPr>
        <p:spPr>
          <a:xfrm>
            <a:off x="6355080" y="4200634"/>
            <a:ext cx="1554480" cy="2196581"/>
          </a:xfrm>
          <a:prstGeom prst="upArrowCallo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 Arrow Callout 64"/>
          <p:cNvSpPr/>
          <p:nvPr/>
        </p:nvSpPr>
        <p:spPr>
          <a:xfrm>
            <a:off x="10469880" y="4200632"/>
            <a:ext cx="1554480" cy="2196581"/>
          </a:xfrm>
          <a:prstGeom prst="upArrowCallo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Up Arrow Callout 65"/>
          <p:cNvSpPr/>
          <p:nvPr/>
        </p:nvSpPr>
        <p:spPr>
          <a:xfrm>
            <a:off x="4297680" y="4181513"/>
            <a:ext cx="1554480" cy="2196581"/>
          </a:xfrm>
          <a:prstGeom prst="upArrowCallou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Up Arrow Callout 66"/>
          <p:cNvSpPr/>
          <p:nvPr/>
        </p:nvSpPr>
        <p:spPr>
          <a:xfrm>
            <a:off x="8401924" y="4200633"/>
            <a:ext cx="1554480" cy="2196581"/>
          </a:xfrm>
          <a:prstGeom prst="upArrowCallou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303116" y="5114073"/>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69" name="TextBox 68"/>
          <p:cNvSpPr txBox="1"/>
          <p:nvPr/>
        </p:nvSpPr>
        <p:spPr>
          <a:xfrm>
            <a:off x="4339776" y="5114073"/>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70" name="TextBox 69"/>
          <p:cNvSpPr txBox="1"/>
          <p:nvPr/>
        </p:nvSpPr>
        <p:spPr>
          <a:xfrm>
            <a:off x="6421848" y="5112972"/>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71" name="TextBox 70"/>
          <p:cNvSpPr txBox="1"/>
          <p:nvPr/>
        </p:nvSpPr>
        <p:spPr>
          <a:xfrm>
            <a:off x="8479248" y="5112972"/>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72" name="TextBox 71"/>
          <p:cNvSpPr txBox="1"/>
          <p:nvPr/>
        </p:nvSpPr>
        <p:spPr>
          <a:xfrm>
            <a:off x="10561320" y="5112972"/>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35" name="TextBox 34"/>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2302145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82856"/>
            <a:ext cx="1875977" cy="830997"/>
          </a:xfrm>
          <a:prstGeom prst="rect">
            <a:avLst/>
          </a:prstGeom>
          <a:no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+67%</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82856"/>
            <a:ext cx="1875977" cy="830997"/>
          </a:xfrm>
          <a:prstGeom prst="rect">
            <a:avLst/>
          </a:prstGeom>
          <a:no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14,234</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82857"/>
            <a:ext cx="1875977" cy="830997"/>
          </a:xfrm>
          <a:prstGeom prst="rect">
            <a:avLst/>
          </a:prstGeom>
          <a:no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$523</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4" name="TextBox 3"/>
          <p:cNvSpPr txBox="1"/>
          <p:nvPr/>
        </p:nvSpPr>
        <p:spPr>
          <a:xfrm>
            <a:off x="800389" y="2913853"/>
            <a:ext cx="2700411" cy="400110"/>
          </a:xfrm>
          <a:prstGeom prst="rect">
            <a:avLst/>
          </a:prstGeom>
          <a:noFill/>
        </p:spPr>
        <p:txBody>
          <a:bodyPr wrap="square" rtlCol="0">
            <a:spAutoFit/>
          </a:bodyPr>
          <a:lstStyle/>
          <a:p>
            <a:pPr algn="ctr"/>
            <a:r>
              <a:rPr lang="en-US" sz="2000" u="sng" dirty="0">
                <a:solidFill>
                  <a:schemeClr val="bg1"/>
                </a:solidFill>
                <a:latin typeface="+mj-lt"/>
              </a:rPr>
              <a:t>Lorem ipsum dolor</a:t>
            </a:r>
            <a:endParaRPr lang="en-US" sz="2000" u="sng" dirty="0">
              <a:solidFill>
                <a:schemeClr val="bg1"/>
              </a:solidFill>
              <a:latin typeface="+mj-lt"/>
              <a:cs typeface="Estrangelo Edessa" panose="03080600000000000000" pitchFamily="66" charset="0"/>
            </a:endParaRPr>
          </a:p>
        </p:txBody>
      </p:sp>
      <p:sp>
        <p:nvSpPr>
          <p:cNvPr id="10" name="TextBox 9"/>
          <p:cNvSpPr txBox="1"/>
          <p:nvPr/>
        </p:nvSpPr>
        <p:spPr>
          <a:xfrm>
            <a:off x="999160" y="3652574"/>
            <a:ext cx="2345066" cy="584775"/>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25" name="TextBox 24"/>
          <p:cNvSpPr txBox="1"/>
          <p:nvPr/>
        </p:nvSpPr>
        <p:spPr>
          <a:xfrm>
            <a:off x="4745793" y="2913853"/>
            <a:ext cx="2700411" cy="400110"/>
          </a:xfrm>
          <a:prstGeom prst="rect">
            <a:avLst/>
          </a:prstGeom>
          <a:noFill/>
        </p:spPr>
        <p:txBody>
          <a:bodyPr wrap="square" rtlCol="0">
            <a:spAutoFit/>
          </a:bodyPr>
          <a:lstStyle/>
          <a:p>
            <a:pPr algn="ctr"/>
            <a:r>
              <a:rPr lang="en-US" sz="2000" u="sng" dirty="0">
                <a:solidFill>
                  <a:schemeClr val="bg1"/>
                </a:solidFill>
                <a:latin typeface="+mj-lt"/>
              </a:rPr>
              <a:t>Lorem ipsum dolor</a:t>
            </a:r>
            <a:endParaRPr lang="en-US" sz="2000" u="sng" dirty="0">
              <a:solidFill>
                <a:schemeClr val="bg1"/>
              </a:solidFill>
              <a:latin typeface="+mj-lt"/>
              <a:cs typeface="Estrangelo Edessa" panose="03080600000000000000" pitchFamily="66" charset="0"/>
            </a:endParaRPr>
          </a:p>
        </p:txBody>
      </p:sp>
      <p:sp>
        <p:nvSpPr>
          <p:cNvPr id="26" name="TextBox 25"/>
          <p:cNvSpPr txBox="1"/>
          <p:nvPr/>
        </p:nvSpPr>
        <p:spPr>
          <a:xfrm>
            <a:off x="8733578" y="2913853"/>
            <a:ext cx="2700411" cy="400110"/>
          </a:xfrm>
          <a:prstGeom prst="rect">
            <a:avLst/>
          </a:prstGeom>
          <a:noFill/>
        </p:spPr>
        <p:txBody>
          <a:bodyPr wrap="square" rtlCol="0">
            <a:spAutoFit/>
          </a:bodyPr>
          <a:lstStyle/>
          <a:p>
            <a:pPr algn="ctr"/>
            <a:r>
              <a:rPr lang="en-US" sz="2000" u="sng" dirty="0">
                <a:solidFill>
                  <a:schemeClr val="bg1"/>
                </a:solidFill>
                <a:latin typeface="+mj-lt"/>
              </a:rPr>
              <a:t>Lorem ipsum dolor</a:t>
            </a:r>
            <a:endParaRPr lang="en-US" sz="2000" u="sng" dirty="0">
              <a:solidFill>
                <a:schemeClr val="bg1"/>
              </a:solidFill>
              <a:latin typeface="+mj-lt"/>
              <a:cs typeface="Estrangelo Edessa" panose="03080600000000000000" pitchFamily="66" charset="0"/>
            </a:endParaRPr>
          </a:p>
        </p:txBody>
      </p:sp>
      <p:sp>
        <p:nvSpPr>
          <p:cNvPr id="29" name="TextBox 28"/>
          <p:cNvSpPr txBox="1"/>
          <p:nvPr/>
        </p:nvSpPr>
        <p:spPr>
          <a:xfrm>
            <a:off x="4923465" y="3650521"/>
            <a:ext cx="2345066" cy="584775"/>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30" name="TextBox 29"/>
          <p:cNvSpPr txBox="1"/>
          <p:nvPr/>
        </p:nvSpPr>
        <p:spPr>
          <a:xfrm>
            <a:off x="9002535" y="3650521"/>
            <a:ext cx="2345066" cy="584775"/>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20" name="TextBox 1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470899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1" name="Rounded Rectangle 20"/>
          <p:cNvSpPr/>
          <p:nvPr/>
        </p:nvSpPr>
        <p:spPr>
          <a:xfrm>
            <a:off x="8102991" y="1832582"/>
            <a:ext cx="3660091" cy="411805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91404" y="1828214"/>
            <a:ext cx="3660091" cy="412242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37947" y="3479734"/>
            <a:ext cx="2770133" cy="400110"/>
          </a:xfrm>
          <a:prstGeom prst="rect">
            <a:avLst/>
          </a:prstGeom>
          <a:noFill/>
        </p:spPr>
        <p:txBody>
          <a:bodyPr wrap="square" rtlCol="0">
            <a:spAutoFit/>
          </a:bodyPr>
          <a:lstStyle/>
          <a:p>
            <a:pPr algn="ctr"/>
            <a:r>
              <a:rPr lang="en-US" sz="2000" dirty="0" smtClean="0">
                <a:solidFill>
                  <a:schemeClr val="bg1"/>
                </a:solidFill>
                <a:latin typeface="+mj-lt"/>
                <a:cs typeface="Browallia New" panose="020B0604020202020204" pitchFamily="34" charset="-34"/>
              </a:rPr>
              <a:t>CLICK TO CHANGE</a:t>
            </a:r>
            <a:endParaRPr lang="en-US" sz="2000" dirty="0">
              <a:solidFill>
                <a:schemeClr val="bg1"/>
              </a:solidFill>
              <a:latin typeface="+mj-lt"/>
              <a:cs typeface="Browallia New" panose="020B0604020202020204" pitchFamily="34" charset="-34"/>
            </a:endParaRPr>
          </a:p>
        </p:txBody>
      </p:sp>
      <p:sp>
        <p:nvSpPr>
          <p:cNvPr id="27" name="Rounded Rectangle 26"/>
          <p:cNvSpPr/>
          <p:nvPr/>
        </p:nvSpPr>
        <p:spPr>
          <a:xfrm>
            <a:off x="4265954" y="1828213"/>
            <a:ext cx="3660091" cy="4122421"/>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37947" y="4113125"/>
            <a:ext cx="2967003" cy="1323439"/>
          </a:xfrm>
          <a:prstGeom prst="rect">
            <a:avLst/>
          </a:prstGeom>
          <a:noFill/>
        </p:spPr>
        <p:txBody>
          <a:bodyPr wrap="square" rtlCol="0">
            <a:spAutoFit/>
          </a:bodyPr>
          <a:lstStyle/>
          <a:p>
            <a:pPr algn="just"/>
            <a:r>
              <a:rPr lang="en-US" sz="1600" dirty="0">
                <a:solidFill>
                  <a:schemeClr val="bg1"/>
                </a:solidFill>
                <a:latin typeface="+mj-lt"/>
              </a:rPr>
              <a:t>Lorem ipsum dolor sit amet, urna scelerisque, lacus wisi, congue </a:t>
            </a:r>
            <a:r>
              <a:rPr lang="en-US" sz="1600" dirty="0" smtClean="0">
                <a:solidFill>
                  <a:schemeClr val="bg1"/>
                </a:solidFill>
                <a:latin typeface="+mj-lt"/>
              </a:rPr>
              <a:t>ipsum suspendisse </a:t>
            </a:r>
            <a:r>
              <a:rPr lang="en-US" sz="1600" dirty="0">
                <a:solidFill>
                  <a:schemeClr val="bg1"/>
                </a:solidFill>
                <a:latin typeface="+mj-lt"/>
              </a:rPr>
              <a:t>eget scelerisque in porta est, ipsum cras. Ornare sit</a:t>
            </a:r>
            <a:endParaRPr lang="en-US" sz="1600" dirty="0">
              <a:solidFill>
                <a:schemeClr val="bg1"/>
              </a:solidFill>
              <a:latin typeface="+mj-lt"/>
              <a:cs typeface="Browallia New" panose="020B0604020202020204" pitchFamily="34" charset="-34"/>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731" y="1925666"/>
            <a:ext cx="1589568" cy="1596633"/>
          </a:xfrm>
          <a:prstGeom prst="rect">
            <a:avLst/>
          </a:prstGeom>
        </p:spPr>
      </p:pic>
      <p:sp>
        <p:nvSpPr>
          <p:cNvPr id="28" name="TextBox 27"/>
          <p:cNvSpPr txBox="1"/>
          <p:nvPr/>
        </p:nvSpPr>
        <p:spPr>
          <a:xfrm>
            <a:off x="4685142" y="3477460"/>
            <a:ext cx="2770133" cy="400110"/>
          </a:xfrm>
          <a:prstGeom prst="rect">
            <a:avLst/>
          </a:prstGeom>
          <a:noFill/>
        </p:spPr>
        <p:txBody>
          <a:bodyPr wrap="square" rtlCol="0">
            <a:spAutoFit/>
          </a:bodyPr>
          <a:lstStyle/>
          <a:p>
            <a:pPr algn="ctr"/>
            <a:r>
              <a:rPr lang="en-US" sz="2000" dirty="0" smtClean="0">
                <a:solidFill>
                  <a:schemeClr val="bg1"/>
                </a:solidFill>
                <a:latin typeface="+mj-lt"/>
                <a:cs typeface="Browallia New" panose="020B0604020202020204" pitchFamily="34" charset="-34"/>
              </a:rPr>
              <a:t>CLICK TO CHANGE</a:t>
            </a:r>
            <a:endParaRPr lang="en-US" sz="2000" dirty="0">
              <a:solidFill>
                <a:schemeClr val="bg1"/>
              </a:solidFill>
              <a:latin typeface="+mj-lt"/>
              <a:cs typeface="Browallia New" panose="020B0604020202020204" pitchFamily="34" charset="-34"/>
            </a:endParaRPr>
          </a:p>
        </p:txBody>
      </p:sp>
      <p:sp>
        <p:nvSpPr>
          <p:cNvPr id="29" name="TextBox 28"/>
          <p:cNvSpPr txBox="1"/>
          <p:nvPr/>
        </p:nvSpPr>
        <p:spPr>
          <a:xfrm>
            <a:off x="8547968" y="3477460"/>
            <a:ext cx="2770133" cy="400110"/>
          </a:xfrm>
          <a:prstGeom prst="rect">
            <a:avLst/>
          </a:prstGeom>
          <a:noFill/>
        </p:spPr>
        <p:txBody>
          <a:bodyPr wrap="square" rtlCol="0">
            <a:spAutoFit/>
          </a:bodyPr>
          <a:lstStyle/>
          <a:p>
            <a:pPr algn="ctr"/>
            <a:r>
              <a:rPr lang="en-US" sz="2000" dirty="0" smtClean="0">
                <a:solidFill>
                  <a:schemeClr val="bg1"/>
                </a:solidFill>
                <a:latin typeface="+mj-lt"/>
                <a:cs typeface="Browallia New" panose="020B0604020202020204" pitchFamily="34" charset="-34"/>
              </a:rPr>
              <a:t>CLICK TO CHANGE</a:t>
            </a:r>
            <a:endParaRPr lang="en-US" sz="2000" dirty="0">
              <a:solidFill>
                <a:schemeClr val="bg1"/>
              </a:solidFill>
              <a:latin typeface="+mj-lt"/>
              <a:cs typeface="Browallia New" panose="020B0604020202020204" pitchFamily="34" charset="-34"/>
            </a:endParaRPr>
          </a:p>
        </p:txBody>
      </p:sp>
      <p:sp>
        <p:nvSpPr>
          <p:cNvPr id="32" name="TextBox 31"/>
          <p:cNvSpPr txBox="1"/>
          <p:nvPr/>
        </p:nvSpPr>
        <p:spPr>
          <a:xfrm>
            <a:off x="4612496" y="4113125"/>
            <a:ext cx="2967003" cy="1323439"/>
          </a:xfrm>
          <a:prstGeom prst="rect">
            <a:avLst/>
          </a:prstGeom>
          <a:noFill/>
        </p:spPr>
        <p:txBody>
          <a:bodyPr wrap="square" rtlCol="0">
            <a:spAutoFit/>
          </a:bodyPr>
          <a:lstStyle/>
          <a:p>
            <a:pPr algn="just"/>
            <a:r>
              <a:rPr lang="en-US" sz="1600" dirty="0">
                <a:solidFill>
                  <a:schemeClr val="bg1"/>
                </a:solidFill>
                <a:latin typeface="+mj-lt"/>
              </a:rPr>
              <a:t>Lorem ipsum dolor sit amet, urna scelerisque, lacus wisi, congue </a:t>
            </a:r>
            <a:r>
              <a:rPr lang="en-US" sz="1600" dirty="0" smtClean="0">
                <a:solidFill>
                  <a:schemeClr val="bg1"/>
                </a:solidFill>
                <a:latin typeface="+mj-lt"/>
              </a:rPr>
              <a:t>ipsum suspendisse </a:t>
            </a:r>
            <a:r>
              <a:rPr lang="en-US" sz="1600" dirty="0">
                <a:solidFill>
                  <a:schemeClr val="bg1"/>
                </a:solidFill>
                <a:latin typeface="+mj-lt"/>
              </a:rPr>
              <a:t>eget scelerisque in porta est, ipsum cras. Ornare sit</a:t>
            </a:r>
            <a:endParaRPr lang="en-US" sz="1600" dirty="0">
              <a:solidFill>
                <a:schemeClr val="bg1"/>
              </a:solidFill>
              <a:latin typeface="+mj-lt"/>
              <a:cs typeface="Browallia New" panose="020B0604020202020204" pitchFamily="34" charset="-34"/>
            </a:endParaRPr>
          </a:p>
        </p:txBody>
      </p:sp>
      <p:sp>
        <p:nvSpPr>
          <p:cNvPr id="33" name="TextBox 32"/>
          <p:cNvSpPr txBox="1"/>
          <p:nvPr/>
        </p:nvSpPr>
        <p:spPr>
          <a:xfrm>
            <a:off x="8547968" y="4113124"/>
            <a:ext cx="2967003" cy="1323439"/>
          </a:xfrm>
          <a:prstGeom prst="rect">
            <a:avLst/>
          </a:prstGeom>
          <a:noFill/>
        </p:spPr>
        <p:txBody>
          <a:bodyPr wrap="square" rtlCol="0">
            <a:spAutoFit/>
          </a:bodyPr>
          <a:lstStyle/>
          <a:p>
            <a:pPr algn="just"/>
            <a:r>
              <a:rPr lang="en-US" sz="1600" dirty="0">
                <a:solidFill>
                  <a:schemeClr val="bg1"/>
                </a:solidFill>
                <a:latin typeface="+mj-lt"/>
              </a:rPr>
              <a:t>Lorem ipsum dolor sit amet, urna scelerisque, lacus wisi, congue </a:t>
            </a:r>
            <a:r>
              <a:rPr lang="en-US" sz="1600" dirty="0" smtClean="0">
                <a:solidFill>
                  <a:schemeClr val="bg1"/>
                </a:solidFill>
                <a:latin typeface="+mj-lt"/>
              </a:rPr>
              <a:t>ipsum suspendisse </a:t>
            </a:r>
            <a:r>
              <a:rPr lang="en-US" sz="1600" dirty="0">
                <a:solidFill>
                  <a:schemeClr val="bg1"/>
                </a:solidFill>
                <a:latin typeface="+mj-lt"/>
              </a:rPr>
              <a:t>eget scelerisque in porta est, ipsum cras. Ornare sit</a:t>
            </a:r>
            <a:endParaRPr lang="en-US" sz="1600" dirty="0">
              <a:solidFill>
                <a:schemeClr val="bg1"/>
              </a:solidFill>
              <a:latin typeface="+mj-lt"/>
              <a:cs typeface="Browallia New" panose="020B0604020202020204" pitchFamily="34" charset="-34"/>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066" y="2196249"/>
            <a:ext cx="1453658" cy="131829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4980" y="2128568"/>
            <a:ext cx="1298219" cy="1303989"/>
          </a:xfrm>
          <a:prstGeom prst="rect">
            <a:avLst/>
          </a:prstGeom>
        </p:spPr>
      </p:pic>
      <p:sp>
        <p:nvSpPr>
          <p:cNvPr id="34" name="TextBox 33"/>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cxnSp>
        <p:nvCxnSpPr>
          <p:cNvPr id="13" name="Straight Connector 12"/>
          <p:cNvCxnSpPr>
            <a:stCxn id="26" idx="1"/>
            <a:endCxn id="26" idx="3"/>
          </p:cNvCxnSpPr>
          <p:nvPr/>
        </p:nvCxnSpPr>
        <p:spPr>
          <a:xfrm>
            <a:off x="391404" y="3889424"/>
            <a:ext cx="3660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65954" y="3889424"/>
            <a:ext cx="3660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02991" y="3889424"/>
            <a:ext cx="36600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3169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4" name="TextBox 3"/>
          <p:cNvSpPr txBox="1"/>
          <p:nvPr/>
        </p:nvSpPr>
        <p:spPr>
          <a:xfrm>
            <a:off x="2274862" y="4048062"/>
            <a:ext cx="7642275" cy="769441"/>
          </a:xfrm>
          <a:prstGeom prst="rect">
            <a:avLst/>
          </a:prstGeom>
          <a:noFill/>
        </p:spPr>
        <p:txBody>
          <a:bodyPr wrap="square" rtlCol="0">
            <a:spAutoFit/>
          </a:bodyPr>
          <a:lstStyle/>
          <a:p>
            <a:pPr algn="ctr"/>
            <a:r>
              <a:rPr lang="en-US" sz="4400" dirty="0" smtClean="0">
                <a:solidFill>
                  <a:schemeClr val="bg1"/>
                </a:solidFill>
                <a:latin typeface="+mj-lt"/>
                <a:cs typeface="Estrangelo Edessa" panose="03080600000000000000" pitchFamily="66" charset="0"/>
              </a:rPr>
              <a:t>Topic and Topic Comparison</a:t>
            </a:r>
            <a:endParaRPr lang="en-US" sz="4400" dirty="0">
              <a:solidFill>
                <a:schemeClr val="bg1"/>
              </a:solidFill>
              <a:latin typeface="+mj-lt"/>
              <a:cs typeface="Estrangelo Edessa" panose="03080600000000000000" pitchFamily="66" charset="0"/>
            </a:endParaRPr>
          </a:p>
        </p:txBody>
      </p:sp>
      <p:sp>
        <p:nvSpPr>
          <p:cNvPr id="2" name="Oval 1"/>
          <p:cNvSpPr/>
          <p:nvPr/>
        </p:nvSpPr>
        <p:spPr>
          <a:xfrm>
            <a:off x="2202534" y="1348615"/>
            <a:ext cx="2743200" cy="2583543"/>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64823" y="1350015"/>
            <a:ext cx="2743200" cy="258354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81769" y="1973844"/>
            <a:ext cx="2141368" cy="1569660"/>
          </a:xfrm>
          <a:prstGeom prst="rect">
            <a:avLst/>
          </a:prstGeom>
          <a:noFill/>
        </p:spPr>
        <p:txBody>
          <a:bodyPr wrap="square" rtlCol="0">
            <a:spAutoFit/>
          </a:bodyPr>
          <a:lstStyle/>
          <a:p>
            <a:pPr algn="ctr"/>
            <a:r>
              <a:rPr lang="en-US" sz="9600" dirty="0" smtClean="0">
                <a:solidFill>
                  <a:schemeClr val="bg1"/>
                </a:solidFill>
                <a:cs typeface="Estrangelo Edessa" panose="03080600000000000000" pitchFamily="66" charset="0"/>
              </a:rPr>
              <a:t>VS</a:t>
            </a:r>
            <a:endParaRPr lang="en-US" sz="9600" dirty="0">
              <a:solidFill>
                <a:schemeClr val="bg1"/>
              </a:solidFill>
              <a:cs typeface="Estrangelo Edessa" panose="03080600000000000000" pitchFamily="66" charset="0"/>
            </a:endParaRPr>
          </a:p>
        </p:txBody>
      </p:sp>
      <p:sp>
        <p:nvSpPr>
          <p:cNvPr id="17" name="TextBox 16"/>
          <p:cNvSpPr txBox="1"/>
          <p:nvPr/>
        </p:nvSpPr>
        <p:spPr>
          <a:xfrm>
            <a:off x="2636145" y="2287843"/>
            <a:ext cx="1875977" cy="830997"/>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TOPIC</a:t>
            </a:r>
            <a:endParaRPr lang="en-US" sz="4800" b="1" dirty="0">
              <a:solidFill>
                <a:schemeClr val="bg1"/>
              </a:solidFill>
              <a:cs typeface="Estrangelo Edessa" panose="03080600000000000000" pitchFamily="66" charset="0"/>
            </a:endParaRPr>
          </a:p>
        </p:txBody>
      </p:sp>
      <p:sp>
        <p:nvSpPr>
          <p:cNvPr id="18" name="TextBox 17"/>
          <p:cNvSpPr txBox="1"/>
          <p:nvPr/>
        </p:nvSpPr>
        <p:spPr>
          <a:xfrm>
            <a:off x="7498434" y="2280189"/>
            <a:ext cx="1875977" cy="830997"/>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TOPIC</a:t>
            </a:r>
            <a:endParaRPr lang="en-US" sz="4800" b="1" dirty="0">
              <a:solidFill>
                <a:schemeClr val="bg1"/>
              </a:solidFill>
              <a:cs typeface="Estrangelo Edessa" panose="03080600000000000000" pitchFamily="66" charset="0"/>
            </a:endParaRPr>
          </a:p>
        </p:txBody>
      </p:sp>
      <p:sp>
        <p:nvSpPr>
          <p:cNvPr id="19" name="Rounded Rectangle 18"/>
          <p:cNvSpPr/>
          <p:nvPr/>
        </p:nvSpPr>
        <p:spPr>
          <a:xfrm>
            <a:off x="1509482" y="5024846"/>
            <a:ext cx="9269354" cy="1098881"/>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90252" y="5046509"/>
            <a:ext cx="9085943" cy="1077218"/>
          </a:xfrm>
          <a:prstGeom prst="rect">
            <a:avLst/>
          </a:prstGeom>
          <a:noFill/>
        </p:spPr>
        <p:txBody>
          <a:bodyPr wrap="square" rtlCol="0">
            <a:spAutoFit/>
          </a:bodyPr>
          <a:lstStyle/>
          <a:p>
            <a:pPr algn="ctr"/>
            <a:r>
              <a:rPr lang="en-US" sz="1600" dirty="0">
                <a:solidFill>
                  <a:schemeClr val="bg1"/>
                </a:solidFill>
                <a:latin typeface="+mj-lt"/>
              </a:rPr>
              <a:t>Lorem ipsum dolor sit amet, urna scelerisque, lacus wisi, congue suspendisse eget scelerisque in porta est, ipsum cras. Ornare sit elit, litora lacus ea sed fermentum inceptos. Dolor aliquam maecenas elit sed amet, tellus vivamus mattis. Augue metus feugiat vivamus pellentesque qui. Vestibulum sit massa quis a, mattis vestibulum ac viverra vel. Venenatis ultrices metus sed</a:t>
            </a:r>
            <a:endParaRPr lang="en-US" sz="1600" dirty="0">
              <a:solidFill>
                <a:schemeClr val="bg1"/>
              </a:solidFill>
              <a:latin typeface="+mj-lt"/>
              <a:cs typeface="Estrangelo Edessa" panose="03080600000000000000" pitchFamily="66" charset="0"/>
            </a:endParaRPr>
          </a:p>
        </p:txBody>
      </p:sp>
      <p:sp>
        <p:nvSpPr>
          <p:cNvPr id="15" name="TextBox 14"/>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8743711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19578" y="2390786"/>
            <a:ext cx="11152842" cy="3169186"/>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77" y="1585468"/>
            <a:ext cx="1059704" cy="962293"/>
          </a:xfrm>
          <a:prstGeom prst="rect">
            <a:avLst/>
          </a:prstGeom>
          <a:noFill/>
        </p:spPr>
      </p:pic>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4" name="TextBox 13"/>
          <p:cNvSpPr txBox="1"/>
          <p:nvPr/>
        </p:nvSpPr>
        <p:spPr>
          <a:xfrm>
            <a:off x="1411515" y="2547761"/>
            <a:ext cx="9347926" cy="1754326"/>
          </a:xfrm>
          <a:prstGeom prst="rect">
            <a:avLst/>
          </a:prstGeom>
          <a:noFill/>
        </p:spPr>
        <p:txBody>
          <a:bodyPr wrap="square" rtlCol="0">
            <a:spAutoFit/>
          </a:bodyPr>
          <a:lstStyle/>
          <a:p>
            <a:r>
              <a:rPr lang="en-US" sz="3600" i="1" dirty="0">
                <a:solidFill>
                  <a:schemeClr val="bg1"/>
                </a:solidFill>
                <a:latin typeface="+mj-lt"/>
              </a:rPr>
              <a:t>The function of education is to teach one to think intensively and to think critically. Intelligence plus character - that is the goal of true education.</a:t>
            </a:r>
          </a:p>
        </p:txBody>
      </p:sp>
      <p:sp>
        <p:nvSpPr>
          <p:cNvPr id="4" name="TextBox 3"/>
          <p:cNvSpPr txBox="1"/>
          <p:nvPr/>
        </p:nvSpPr>
        <p:spPr>
          <a:xfrm>
            <a:off x="6201103" y="4607864"/>
            <a:ext cx="4993833" cy="646331"/>
          </a:xfrm>
          <a:prstGeom prst="rect">
            <a:avLst/>
          </a:prstGeom>
          <a:noFill/>
        </p:spPr>
        <p:txBody>
          <a:bodyPr wrap="square" rtlCol="0">
            <a:spAutoFit/>
          </a:bodyPr>
          <a:lstStyle/>
          <a:p>
            <a:r>
              <a:rPr lang="en-US" sz="3600" i="1" dirty="0" smtClean="0">
                <a:solidFill>
                  <a:schemeClr val="bg1"/>
                </a:solidFill>
                <a:latin typeface="+mj-lt"/>
              </a:rPr>
              <a:t>-- </a:t>
            </a:r>
            <a:r>
              <a:rPr lang="en-US" sz="3600" i="1" dirty="0">
                <a:solidFill>
                  <a:schemeClr val="bg1"/>
                </a:solidFill>
                <a:latin typeface="+mj-lt"/>
              </a:rPr>
              <a:t>Martin Luther King, Jr.</a:t>
            </a:r>
          </a:p>
        </p:txBody>
      </p:sp>
      <p:sp>
        <p:nvSpPr>
          <p:cNvPr id="12" name="TextBox 1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203978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p:spPr>
      </p:pic>
      <p:sp>
        <p:nvSpPr>
          <p:cNvPr id="7" name="Rectangle 6"/>
          <p:cNvSpPr/>
          <p:nvPr/>
        </p:nvSpPr>
        <p:spPr>
          <a:xfrm>
            <a:off x="763351" y="3784209"/>
            <a:ext cx="820752" cy="2583418"/>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400110"/>
          </a:xfrm>
          <a:prstGeom prst="rect">
            <a:avLst/>
          </a:prstGeom>
          <a:noFill/>
        </p:spPr>
        <p:txBody>
          <a:bodyPr wrap="square" rtlCol="0">
            <a:spAutoFit/>
          </a:bodyPr>
          <a:lstStyle/>
          <a:p>
            <a:r>
              <a:rPr lang="en-US" sz="2000" i="1" dirty="0" smtClean="0">
                <a:solidFill>
                  <a:schemeClr val="bg1"/>
                </a:solidFill>
                <a:latin typeface="+mj-lt"/>
              </a:rPr>
              <a:t>Developer</a:t>
            </a:r>
            <a:endParaRPr lang="en-US" sz="2000" i="1" dirty="0">
              <a:solidFill>
                <a:schemeClr val="bg1"/>
              </a:solidFill>
              <a:latin typeface="+mj-lt"/>
              <a:cs typeface="Estrangelo Edessa" panose="03080600000000000000" pitchFamily="66" charset="0"/>
            </a:endParaRPr>
          </a:p>
        </p:txBody>
      </p:sp>
      <p:sp>
        <p:nvSpPr>
          <p:cNvPr id="10" name="TextBox 9"/>
          <p:cNvSpPr txBox="1"/>
          <p:nvPr/>
        </p:nvSpPr>
        <p:spPr>
          <a:xfrm>
            <a:off x="1649841" y="5409221"/>
            <a:ext cx="2345066" cy="523220"/>
          </a:xfrm>
          <a:prstGeom prst="rect">
            <a:avLst/>
          </a:prstGeom>
          <a:noFill/>
        </p:spPr>
        <p:txBody>
          <a:bodyPr wrap="square" rtlCol="0">
            <a:spAutoFit/>
          </a:bodyPr>
          <a:lstStyle/>
          <a:p>
            <a:r>
              <a:rPr lang="en-US" sz="1400" i="1" dirty="0" smtClean="0">
                <a:solidFill>
                  <a:schemeClr val="bg1"/>
                </a:solidFill>
                <a:latin typeface="+mj-lt"/>
              </a:rPr>
              <a:t>I do what Jimmy and Morgan tell me to do.</a:t>
            </a:r>
            <a:endParaRPr lang="en-US" sz="14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p:spPr>
      </p:pic>
      <p:sp>
        <p:nvSpPr>
          <p:cNvPr id="32" name="Rectangle 31"/>
          <p:cNvSpPr/>
          <p:nvPr/>
        </p:nvSpPr>
        <p:spPr>
          <a:xfrm>
            <a:off x="4492420" y="3784209"/>
            <a:ext cx="820752" cy="2583418"/>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400110"/>
          </a:xfrm>
          <a:prstGeom prst="rect">
            <a:avLst/>
          </a:prstGeom>
          <a:noFill/>
        </p:spPr>
        <p:txBody>
          <a:bodyPr wrap="square" rtlCol="0">
            <a:spAutoFit/>
          </a:bodyPr>
          <a:lstStyle/>
          <a:p>
            <a:r>
              <a:rPr lang="en-US" sz="2000" i="1" dirty="0" smtClean="0">
                <a:solidFill>
                  <a:schemeClr val="bg1"/>
                </a:solidFill>
                <a:latin typeface="+mj-lt"/>
              </a:rPr>
              <a:t>CEO</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400110"/>
          </a:xfrm>
          <a:prstGeom prst="rect">
            <a:avLst/>
          </a:prstGeom>
          <a:noFill/>
        </p:spPr>
        <p:txBody>
          <a:bodyPr wrap="square" rtlCol="0">
            <a:spAutoFit/>
          </a:bodyPr>
          <a:lstStyle/>
          <a:p>
            <a:r>
              <a:rPr lang="en-US" sz="2000" i="1" dirty="0" smtClean="0">
                <a:solidFill>
                  <a:schemeClr val="bg1"/>
                </a:solidFill>
                <a:latin typeface="+mj-lt"/>
              </a:rPr>
              <a:t>CFO</a:t>
            </a:r>
            <a:endParaRPr lang="en-US" sz="2000" i="1" dirty="0">
              <a:solidFill>
                <a:schemeClr val="bg1"/>
              </a:solidFill>
              <a:latin typeface="+mj-lt"/>
              <a:cs typeface="Estrangelo Edessa" panose="03080600000000000000" pitchFamily="66" charset="0"/>
            </a:endParaRPr>
          </a:p>
        </p:txBody>
      </p:sp>
      <p:sp>
        <p:nvSpPr>
          <p:cNvPr id="40" name="TextBox 39"/>
          <p:cNvSpPr txBox="1"/>
          <p:nvPr/>
        </p:nvSpPr>
        <p:spPr>
          <a:xfrm>
            <a:off x="5370896" y="5409221"/>
            <a:ext cx="2345066" cy="738664"/>
          </a:xfrm>
          <a:prstGeom prst="rect">
            <a:avLst/>
          </a:prstGeom>
          <a:noFill/>
        </p:spPr>
        <p:txBody>
          <a:bodyPr wrap="square" rtlCol="0">
            <a:spAutoFit/>
          </a:bodyPr>
          <a:lstStyle/>
          <a:p>
            <a:r>
              <a:rPr lang="en-US" sz="1400" i="1" dirty="0" smtClean="0">
                <a:solidFill>
                  <a:schemeClr val="bg1"/>
                </a:solidFill>
                <a:latin typeface="+mj-lt"/>
              </a:rPr>
              <a:t>Management of overall operations, development  &amp; integration.</a:t>
            </a:r>
            <a:endParaRPr lang="en-US" sz="1400" i="1" dirty="0">
              <a:solidFill>
                <a:schemeClr val="bg1"/>
              </a:solidFill>
              <a:latin typeface="+mj-lt"/>
              <a:cs typeface="Estrangelo Edessa" panose="03080600000000000000" pitchFamily="66" charset="0"/>
            </a:endParaRPr>
          </a:p>
        </p:txBody>
      </p:sp>
      <p:sp>
        <p:nvSpPr>
          <p:cNvPr id="41" name="TextBox 40"/>
          <p:cNvSpPr txBox="1"/>
          <p:nvPr/>
        </p:nvSpPr>
        <p:spPr>
          <a:xfrm>
            <a:off x="9112264" y="5349992"/>
            <a:ext cx="2345066" cy="738664"/>
          </a:xfrm>
          <a:prstGeom prst="rect">
            <a:avLst/>
          </a:prstGeom>
          <a:noFill/>
        </p:spPr>
        <p:txBody>
          <a:bodyPr wrap="square" rtlCol="0">
            <a:spAutoFit/>
          </a:bodyPr>
          <a:lstStyle/>
          <a:p>
            <a:r>
              <a:rPr lang="en-US" sz="1400" i="1" dirty="0" smtClean="0">
                <a:solidFill>
                  <a:schemeClr val="bg1"/>
                </a:solidFill>
                <a:latin typeface="+mj-lt"/>
              </a:rPr>
              <a:t>Financial planning, risk management and cart integration.</a:t>
            </a:r>
            <a:endParaRPr lang="en-US" sz="14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413" y="3858941"/>
            <a:ext cx="655718" cy="70348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150" y="3850895"/>
            <a:ext cx="601179" cy="67166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62325"/>
            <a:ext cx="716515" cy="781325"/>
          </a:xfrm>
          <a:prstGeom prst="rect">
            <a:avLst/>
          </a:prstGeom>
        </p:spPr>
      </p:pic>
      <p:sp>
        <p:nvSpPr>
          <p:cNvPr id="30" name="TextBox 2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93889" y="4976734"/>
            <a:ext cx="9039068" cy="1781238"/>
          </a:xfrm>
          <a:solidFill>
            <a:schemeClr val="bg1">
              <a:lumMod val="85000"/>
              <a:alpha val="75000"/>
            </a:schemeClr>
          </a:solidFill>
          <a:ln w="12700">
            <a:noFill/>
          </a:ln>
        </p:spPr>
        <p:txBody>
          <a:bodyPr>
            <a:normAutofit fontScale="92500"/>
          </a:bodyPr>
          <a:lstStyle/>
          <a:p>
            <a:pPr>
              <a:buFont typeface="Wingdings" panose="05000000000000000000" pitchFamily="2" charset="2"/>
              <a:buChar char="§"/>
            </a:pPr>
            <a:r>
              <a:rPr lang="en-US" sz="2000" dirty="0"/>
              <a:t>Sager, J. </a:t>
            </a:r>
            <a:r>
              <a:rPr lang="en-US" sz="2000" dirty="0" smtClean="0"/>
              <a:t>(</a:t>
            </a:r>
            <a:r>
              <a:rPr lang="en-US" sz="2000" dirty="0" err="1" smtClean="0"/>
              <a:t>n.d.</a:t>
            </a:r>
            <a:r>
              <a:rPr lang="en-US" sz="2000" dirty="0" smtClean="0"/>
              <a:t>). </a:t>
            </a:r>
            <a:r>
              <a:rPr lang="en-US" sz="2000" dirty="0"/>
              <a:t>Free </a:t>
            </a:r>
            <a:r>
              <a:rPr lang="en-US" sz="2000" dirty="0" smtClean="0"/>
              <a:t>PowerPoint </a:t>
            </a:r>
            <a:r>
              <a:rPr lang="en-US" sz="2000" dirty="0"/>
              <a:t>T</a:t>
            </a:r>
            <a:r>
              <a:rPr lang="en-US" sz="2000" dirty="0" smtClean="0"/>
              <a:t>emplate</a:t>
            </a:r>
            <a:r>
              <a:rPr lang="en-US" sz="2000" dirty="0"/>
              <a:t>. Retrieved 2016, from </a:t>
            </a:r>
            <a:r>
              <a:rPr lang="en-US" sz="2000" dirty="0">
                <a:hlinkClick r:id="rId3"/>
              </a:rPr>
              <a:t>http://sage-fox.com</a:t>
            </a:r>
            <a:r>
              <a:rPr lang="en-US" sz="2000" dirty="0" smtClean="0">
                <a:hlinkClick r:id="rId3"/>
              </a:rPr>
              <a:t>/</a:t>
            </a:r>
            <a:endParaRPr lang="en-US" sz="2000" dirty="0" smtClean="0"/>
          </a:p>
          <a:p>
            <a:pPr>
              <a:buFont typeface="Wingdings" panose="05000000000000000000" pitchFamily="2" charset="2"/>
              <a:buChar char="§"/>
            </a:pPr>
            <a:r>
              <a:rPr lang="en-US" sz="2000" dirty="0" err="1" smtClean="0"/>
              <a:t>Lastname</a:t>
            </a:r>
            <a:r>
              <a:rPr lang="en-US" sz="2000" dirty="0" smtClean="0"/>
              <a:t>, </a:t>
            </a:r>
            <a:r>
              <a:rPr lang="en-US" sz="2000" dirty="0"/>
              <a:t>F. (</a:t>
            </a:r>
            <a:r>
              <a:rPr lang="en-US" sz="2000" dirty="0" err="1"/>
              <a:t>n.d.</a:t>
            </a:r>
            <a:r>
              <a:rPr lang="en-US" sz="2000" dirty="0"/>
              <a:t>). Chapter title. In </a:t>
            </a:r>
            <a:r>
              <a:rPr lang="en-US" sz="2000" i="1" dirty="0" err="1" smtClean="0"/>
              <a:t>Booktitle</a:t>
            </a:r>
            <a:r>
              <a:rPr lang="en-US" sz="2000" dirty="0"/>
              <a:t> (Edition ed., Vol. </a:t>
            </a:r>
            <a:r>
              <a:rPr lang="en-US" sz="2000" dirty="0" smtClean="0"/>
              <a:t>Volume#, </a:t>
            </a:r>
            <a:r>
              <a:rPr lang="en-US" sz="2000" dirty="0"/>
              <a:t>p. </a:t>
            </a:r>
            <a:r>
              <a:rPr lang="en-US" sz="2000" dirty="0" smtClean="0"/>
              <a:t>Page#). </a:t>
            </a:r>
            <a:r>
              <a:rPr lang="en-US" sz="2000" dirty="0"/>
              <a:t>City, State: Publisher</a:t>
            </a:r>
            <a:r>
              <a:rPr lang="en-US" sz="2000" dirty="0" smtClean="0"/>
              <a:t>.</a:t>
            </a:r>
          </a:p>
          <a:p>
            <a:pPr>
              <a:buFont typeface="Wingdings" panose="05000000000000000000" pitchFamily="2" charset="2"/>
              <a:buChar char="§"/>
            </a:pPr>
            <a:r>
              <a:rPr lang="en-US" sz="2000" dirty="0" err="1"/>
              <a:t>Lastname</a:t>
            </a:r>
            <a:r>
              <a:rPr lang="en-US" sz="2000" dirty="0"/>
              <a:t>, F. (</a:t>
            </a:r>
            <a:r>
              <a:rPr lang="en-US" sz="2000" dirty="0" err="1"/>
              <a:t>n.d.</a:t>
            </a:r>
            <a:r>
              <a:rPr lang="en-US" sz="2000" dirty="0"/>
              <a:t>). </a:t>
            </a:r>
            <a:r>
              <a:rPr lang="en-US" sz="2000" dirty="0" err="1"/>
              <a:t>Articletitle</a:t>
            </a:r>
            <a:r>
              <a:rPr lang="en-US" sz="2000" dirty="0"/>
              <a:t>. </a:t>
            </a:r>
            <a:r>
              <a:rPr lang="en-US" sz="2000" i="1" dirty="0" err="1"/>
              <a:t>Journaltitle</a:t>
            </a:r>
            <a:r>
              <a:rPr lang="en-US" sz="2000" i="1" dirty="0"/>
              <a:t>,</a:t>
            </a:r>
            <a:r>
              <a:rPr lang="en-US" sz="2000" dirty="0"/>
              <a:t> </a:t>
            </a:r>
            <a:r>
              <a:rPr lang="en-US" sz="2000" i="1" dirty="0"/>
              <a:t>Volume#</a:t>
            </a:r>
            <a:r>
              <a:rPr lang="en-US" sz="2000" dirty="0"/>
              <a:t>(Issue#), Page#-Page#. Retrieved from </a:t>
            </a:r>
            <a:r>
              <a:rPr lang="en-US" sz="2000" dirty="0" err="1"/>
              <a:t>websiteurl</a:t>
            </a:r>
            <a:endParaRPr lang="en-US" sz="2000" dirty="0" smtClean="0"/>
          </a:p>
          <a:p>
            <a:pPr>
              <a:buFont typeface="Wingdings" panose="05000000000000000000" pitchFamily="2" charset="2"/>
              <a:buChar char="§"/>
            </a:pPr>
            <a:endParaRPr lang="en-US" sz="1400" dirty="0"/>
          </a:p>
        </p:txBody>
      </p:sp>
      <p:sp>
        <p:nvSpPr>
          <p:cNvPr id="9" name="TextBox 8"/>
          <p:cNvSpPr txBox="1"/>
          <p:nvPr/>
        </p:nvSpPr>
        <p:spPr>
          <a:xfrm>
            <a:off x="1616439" y="1401939"/>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10" name="TextBox 9"/>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1" name="TextBox 10"/>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Works Cited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 y="128047"/>
            <a:ext cx="12192002" cy="584775"/>
          </a:xfrm>
          <a:prstGeom prst="rect">
            <a:avLst/>
          </a:prstGeom>
          <a:solidFill>
            <a:srgbClr val="0000FF">
              <a:alpha val="30000"/>
            </a:srgbClr>
          </a:solidFill>
        </p:spPr>
        <p:txBody>
          <a:bodyPr wrap="square" rtlCol="0">
            <a:spAutoFit/>
          </a:bodyPr>
          <a:lstStyle/>
          <a:p>
            <a:pPr algn="r"/>
            <a:r>
              <a:rPr lang="en-US" sz="3200" dirty="0" smtClean="0">
                <a:solidFill>
                  <a:schemeClr val="bg1"/>
                </a:solidFill>
              </a:rPr>
              <a:t>- Slide Title -       </a:t>
            </a:r>
            <a:endParaRPr lang="en-US" sz="3200" dirty="0">
              <a:solidFill>
                <a:schemeClr val="bg1"/>
              </a:solidFill>
              <a:cs typeface="Browallia New" panose="020B0604020202020204" pitchFamily="34" charset="-34"/>
            </a:endParaRPr>
          </a:p>
        </p:txBody>
      </p:sp>
      <p:sp>
        <p:nvSpPr>
          <p:cNvPr id="25" name="Rectangle 24"/>
          <p:cNvSpPr/>
          <p:nvPr/>
        </p:nvSpPr>
        <p:spPr>
          <a:xfrm>
            <a:off x="-3" y="0"/>
            <a:ext cx="858547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hort funny Sweet animal funny video  YouTube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32235" y="1836260"/>
            <a:ext cx="7870206" cy="44269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6" name="Rectangle 25"/>
          <p:cNvSpPr/>
          <p:nvPr/>
        </p:nvSpPr>
        <p:spPr>
          <a:xfrm rot="10800000">
            <a:off x="8585467" y="3568"/>
            <a:ext cx="474033" cy="6858000"/>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7"/>
              </a:rPr>
              <a:t>Free PowerPoint Templates</a:t>
            </a:r>
            <a:endParaRPr lang="en-US" sz="100" dirty="0">
              <a:solidFill>
                <a:schemeClr val="bg1">
                  <a:lumMod val="75000"/>
                </a:schemeClr>
              </a:solidFill>
            </a:endParaRPr>
          </a:p>
        </p:txBody>
      </p:sp>
      <p:sp>
        <p:nvSpPr>
          <p:cNvPr id="28" name="TextBox 27"/>
          <p:cNvSpPr txBox="1"/>
          <p:nvPr/>
        </p:nvSpPr>
        <p:spPr>
          <a:xfrm>
            <a:off x="1628021" y="350389"/>
            <a:ext cx="3708966" cy="584775"/>
          </a:xfrm>
          <a:prstGeom prst="rect">
            <a:avLst/>
          </a:prstGeom>
          <a:noFill/>
        </p:spPr>
        <p:txBody>
          <a:bodyPr wrap="square" rtlCol="0">
            <a:spAutoFit/>
          </a:bodyPr>
          <a:lstStyle/>
          <a:p>
            <a:r>
              <a:rPr lang="en-US" sz="3200" dirty="0" smtClean="0">
                <a:solidFill>
                  <a:schemeClr val="bg1"/>
                </a:solidFill>
              </a:rPr>
              <a:t>Video Slide</a:t>
            </a:r>
            <a:endParaRPr lang="en-US" sz="3200" dirty="0">
              <a:solidFill>
                <a:schemeClr val="bg1"/>
              </a:solidFill>
              <a:cs typeface="Browallia New" panose="020B0604020202020204" pitchFamily="34" charset="-34"/>
            </a:endParaRPr>
          </a:p>
        </p:txBody>
      </p:sp>
      <p:sp>
        <p:nvSpPr>
          <p:cNvPr id="42" name="TextBox 41"/>
          <p:cNvSpPr txBox="1"/>
          <p:nvPr/>
        </p:nvSpPr>
        <p:spPr>
          <a:xfrm>
            <a:off x="1637074" y="814816"/>
            <a:ext cx="7233322" cy="830997"/>
          </a:xfrm>
          <a:prstGeom prst="rect">
            <a:avLst/>
          </a:prstGeom>
          <a:noFill/>
          <a:ln>
            <a:noFill/>
          </a:ln>
        </p:spPr>
        <p:txBody>
          <a:bodyPr wrap="square" rtlCol="0">
            <a:spAutoFit/>
          </a:bodyPr>
          <a:lstStyle/>
          <a:p>
            <a:r>
              <a:rPr lang="en-US" sz="1600" dirty="0" smtClean="0">
                <a:solidFill>
                  <a:schemeClr val="bg1"/>
                </a:solidFill>
                <a:latin typeface="+mj-lt"/>
              </a:rPr>
              <a:t>To use a different video, delete(cut) the below object. Click </a:t>
            </a:r>
            <a:r>
              <a:rPr lang="en-US" sz="1600" dirty="0" smtClean="0">
                <a:solidFill>
                  <a:schemeClr val="accent1"/>
                </a:solidFill>
                <a:latin typeface="+mj-lt"/>
              </a:rPr>
              <a:t>INSERT&gt;VIDEO</a:t>
            </a:r>
            <a:r>
              <a:rPr lang="en-US" sz="1600" dirty="0" smtClean="0">
                <a:solidFill>
                  <a:schemeClr val="bg1"/>
                </a:solidFill>
                <a:latin typeface="+mj-lt"/>
              </a:rPr>
              <a:t> buttons above, then choose from PC or online. If YouTube, enter embed code from the video page, or search for video. Click to insert, then change size and style to fit slide.</a:t>
            </a:r>
            <a:endParaRPr lang="en-US" sz="1600" dirty="0">
              <a:solidFill>
                <a:schemeClr val="bg1"/>
              </a:solidFill>
              <a:latin typeface="+mj-lt"/>
              <a:cs typeface="Estrangelo Edessa" panose="03080600000000000000" pitchFamily="66"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078" y="231926"/>
            <a:ext cx="1130951" cy="961792"/>
          </a:xfrm>
          <a:prstGeom prst="rect">
            <a:avLst/>
          </a:prstGeom>
        </p:spPr>
      </p:pic>
    </p:spTree>
    <p:extLst>
      <p:ext uri="{BB962C8B-B14F-4D97-AF65-F5344CB8AC3E}">
        <p14:creationId xmlns:p14="http://schemas.microsoft.com/office/powerpoint/2010/main" val="15117193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1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312276"/>
            <a:ext cx="12192000" cy="4545723"/>
          </a:xfrm>
          <a:solidFill>
            <a:schemeClr val="bg1">
              <a:lumMod val="85000"/>
              <a:alpha val="90000"/>
            </a:schemeClr>
          </a:solidFill>
        </p:spPr>
        <p:txBody>
          <a:bodyPr>
            <a:normAutofit/>
          </a:bodyPr>
          <a:lstStyle/>
          <a:p>
            <a:pPr marL="0" indent="0">
              <a:buNone/>
            </a:pPr>
            <a:r>
              <a:rPr lang="en-US" sz="2000" u="sng"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pPr marL="0" indent="0">
              <a:buNone/>
            </a:pPr>
            <a:r>
              <a:rPr lang="en-US" sz="2000" u="sng" dirty="0" smtClean="0"/>
              <a:t>Not Allowed:</a:t>
            </a:r>
            <a:endParaRPr lang="en-US" sz="2000" u="sng"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pPr marL="0" indent="0">
              <a:buNone/>
            </a:pPr>
            <a:r>
              <a:rPr lang="en-US" sz="2000" u="sng" dirty="0" smtClean="0"/>
              <a:t>Image </a:t>
            </a:r>
            <a:r>
              <a:rPr lang="en-US" sz="2000" u="sng" dirty="0"/>
              <a:t>Usage Rights:</a:t>
            </a:r>
          </a:p>
          <a:p>
            <a:pPr marL="0" indent="0">
              <a:buNone/>
            </a:pPr>
            <a:r>
              <a:rPr lang="en-US" sz="1600" dirty="0"/>
              <a:t>Most of our images are licensed through </a:t>
            </a:r>
            <a:r>
              <a:rPr lang="en-US" sz="1600" dirty="0" smtClean="0"/>
              <a:t>Shutterstock, </a:t>
            </a:r>
            <a:r>
              <a:rPr lang="en-US" sz="16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u="sng"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u="sng"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u="sng" dirty="0" smtClean="0"/>
              <a:t>Color Transparency Screen:</a:t>
            </a:r>
          </a:p>
          <a:p>
            <a:pPr marL="0" indent="0">
              <a:buNone/>
            </a:pPr>
            <a:r>
              <a:rPr lang="en-US" sz="1600" dirty="0" smtClean="0"/>
              <a:t>Many slides have colored screen with varying transparency levels to give color to the slide and allow content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u="sng" dirty="0" smtClean="0"/>
              <a:t>Image Usage Rights:</a:t>
            </a:r>
            <a:endParaRPr lang="en-US" sz="2000" u="sng"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normAutofit/>
          </a:bodyPr>
          <a:lstStyle/>
          <a:p>
            <a:pPr algn="ctr"/>
            <a:r>
              <a:rPr lang="en-US" sz="3600" u="sng" dirty="0" smtClean="0">
                <a:solidFill>
                  <a:srgbClr val="FFFF00"/>
                </a:solidFill>
              </a:rPr>
              <a:t>Please Support Our Free </a:t>
            </a:r>
            <a:r>
              <a:rPr lang="en-US" sz="3600" u="sng" dirty="0">
                <a:solidFill>
                  <a:srgbClr val="FFFF00"/>
                </a:solidFill>
              </a:rPr>
              <a:t>T</a:t>
            </a:r>
            <a:r>
              <a:rPr lang="en-US" sz="3600" u="sng" dirty="0" smtClean="0">
                <a:solidFill>
                  <a:srgbClr val="FFFF00"/>
                </a:solidFill>
              </a:rPr>
              <a:t>emplate Service!</a:t>
            </a:r>
            <a:endParaRPr lang="en-US" sz="3600" u="sng"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We are a free service, and we will never ask for money. We do however ask that you support us by letting others know about our free service. We maintain operations through advertisements on the site, and the more people who visit our site, the easier it will be for us to maintain costs for servers, continue new developments, etc. </a:t>
            </a:r>
          </a:p>
          <a:p>
            <a:pPr marL="0" indent="0">
              <a:buNone/>
            </a:pPr>
            <a:endParaRPr lang="en-US" sz="2000" dirty="0"/>
          </a:p>
          <a:p>
            <a:pPr marL="0" indent="0">
              <a:buNone/>
            </a:pPr>
            <a:r>
              <a:rPr lang="en-US" sz="2000" dirty="0" smtClean="0"/>
              <a:t>There are many ways to help get the word out:</a:t>
            </a:r>
          </a:p>
          <a:p>
            <a:pPr marL="457200" indent="-457200">
              <a:buAutoNum type="arabicParenR"/>
            </a:pPr>
            <a:r>
              <a:rPr lang="en-US" sz="2000" dirty="0" smtClean="0"/>
              <a:t>Social media likes and shares.</a:t>
            </a:r>
          </a:p>
          <a:p>
            <a:pPr marL="457200" indent="-457200">
              <a:buAutoNum type="arabicParenR"/>
            </a:pPr>
            <a:r>
              <a:rPr lang="en-US" sz="2000" dirty="0" smtClean="0"/>
              <a:t>Forum posts in communities you are already members (please do not spam).</a:t>
            </a:r>
          </a:p>
          <a:p>
            <a:pPr marL="457200" indent="-457200">
              <a:buAutoNum type="arabicParenR"/>
            </a:pPr>
            <a:r>
              <a:rPr lang="en-US" sz="2000" dirty="0" smtClean="0"/>
              <a:t>Telling classmates, teachers, coworkers about our PowerPoint Templates.</a:t>
            </a:r>
          </a:p>
          <a:p>
            <a:pPr marL="457200" indent="-457200">
              <a:buAutoNum type="arabicParenR"/>
            </a:pPr>
            <a:r>
              <a:rPr lang="en-US" sz="2000" dirty="0" smtClean="0"/>
              <a:t>Placing one of our banners on your website, blog, etc.</a:t>
            </a:r>
            <a:endParaRPr lang="en-US" sz="2000" dirty="0"/>
          </a:p>
          <a:p>
            <a:pPr marL="0" indent="0">
              <a:buNone/>
            </a:pPr>
            <a:r>
              <a:rPr lang="en-US" sz="2000" dirty="0" smtClean="0"/>
              <a:t>Note: If you click the “site pages” menu on our website, you will see a “link to us” page, which contains various banners and codes for you to easily insert text or image links into forums, websites, etc.</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60022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61323" y="1380744"/>
            <a:ext cx="3242267" cy="11091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rot="10800000">
            <a:off x="5791198" y="1376779"/>
            <a:ext cx="6400800" cy="1110750"/>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378414"/>
            <a:ext cx="3657600" cy="1109116"/>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56086" y="5038344"/>
            <a:ext cx="3299490" cy="11091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54399" y="3821108"/>
            <a:ext cx="3298781" cy="11091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17666" y="2597571"/>
            <a:ext cx="3242267" cy="11091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597571"/>
            <a:ext cx="4572000" cy="1109116"/>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816728"/>
            <a:ext cx="5486400" cy="1109116"/>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0" y="5035885"/>
            <a:ext cx="6400800" cy="1109116"/>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596345"/>
            <a:ext cx="5486400" cy="1110750"/>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815911"/>
            <a:ext cx="4572000" cy="1110750"/>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034251"/>
            <a:ext cx="3657600" cy="1110750"/>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1657" y="1483363"/>
            <a:ext cx="3419955"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46" name="TextBox 45"/>
          <p:cNvSpPr txBox="1"/>
          <p:nvPr/>
        </p:nvSpPr>
        <p:spPr>
          <a:xfrm>
            <a:off x="31657" y="2735812"/>
            <a:ext cx="3419955"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47" name="TextBox 46"/>
          <p:cNvSpPr txBox="1"/>
          <p:nvPr/>
        </p:nvSpPr>
        <p:spPr>
          <a:xfrm>
            <a:off x="31657" y="3933921"/>
            <a:ext cx="3419955"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48" name="TextBox 47"/>
          <p:cNvSpPr txBox="1"/>
          <p:nvPr/>
        </p:nvSpPr>
        <p:spPr>
          <a:xfrm>
            <a:off x="47004" y="5174127"/>
            <a:ext cx="3419955"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49" name="TextBox 48"/>
          <p:cNvSpPr txBox="1"/>
          <p:nvPr/>
        </p:nvSpPr>
        <p:spPr>
          <a:xfrm>
            <a:off x="9011233" y="1532168"/>
            <a:ext cx="3049774"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51" name="TextBox 50"/>
          <p:cNvSpPr txBox="1"/>
          <p:nvPr/>
        </p:nvSpPr>
        <p:spPr>
          <a:xfrm>
            <a:off x="9058832" y="5189235"/>
            <a:ext cx="3049774"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52" name="TextBox 51"/>
          <p:cNvSpPr txBox="1"/>
          <p:nvPr/>
        </p:nvSpPr>
        <p:spPr>
          <a:xfrm>
            <a:off x="9052907" y="3920044"/>
            <a:ext cx="3049774"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53" name="TextBox 52"/>
          <p:cNvSpPr txBox="1"/>
          <p:nvPr/>
        </p:nvSpPr>
        <p:spPr>
          <a:xfrm>
            <a:off x="9058556" y="2687414"/>
            <a:ext cx="3049774"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46" y="4881097"/>
            <a:ext cx="1263904" cy="12639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130" y="1411828"/>
            <a:ext cx="1040651" cy="104065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8054" y="2599901"/>
            <a:ext cx="799759" cy="104106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0881" y="3864309"/>
            <a:ext cx="1130151" cy="1157812"/>
          </a:xfrm>
          <a:prstGeom prst="rect">
            <a:avLst/>
          </a:prstGeom>
        </p:spPr>
      </p:pic>
      <p:sp>
        <p:nvSpPr>
          <p:cNvPr id="32" name="TextBox 3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6149090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26" name="Rectangle 25"/>
          <p:cNvSpPr/>
          <p:nvPr/>
        </p:nvSpPr>
        <p:spPr>
          <a:xfrm>
            <a:off x="5624351" y="0"/>
            <a:ext cx="474033" cy="6858000"/>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031325"/>
          </a:xfrm>
          <a:prstGeom prst="rect">
            <a:avLst/>
          </a:prstGeom>
          <a:solidFill>
            <a:srgbClr val="0000FF"/>
          </a:solidFill>
          <a:ln>
            <a:noFill/>
          </a:ln>
        </p:spPr>
        <p:txBody>
          <a:bodyPr wrap="square" rtlCol="0">
            <a:spAutoFit/>
          </a:bodyPr>
          <a:lstStyle/>
          <a:p>
            <a:r>
              <a:rPr lang="en-US" dirty="0">
                <a:solidFill>
                  <a:schemeClr val="bg1"/>
                </a:solidFill>
                <a:latin typeface="+mj-lt"/>
              </a:rPr>
              <a:t>Lorem ipsum dolor sit amet, urna scelerisque, lacus wisi, congue suspendisse eget scelerisque in porta est, ipsum cras. Ornare sit elit, litora lacus ea</a:t>
            </a:r>
            <a:endParaRPr lang="en-US" dirty="0">
              <a:solidFill>
                <a:schemeClr val="bg1"/>
              </a:solidFill>
              <a:latin typeface="+mj-lt"/>
              <a:cs typeface="Estrangelo Edessa" panose="03080600000000000000" pitchFamily="66" charset="0"/>
            </a:endParaRPr>
          </a:p>
        </p:txBody>
      </p:sp>
      <p:sp>
        <p:nvSpPr>
          <p:cNvPr id="41" name="TextBox 40"/>
          <p:cNvSpPr txBox="1"/>
          <p:nvPr/>
        </p:nvSpPr>
        <p:spPr>
          <a:xfrm>
            <a:off x="9310024" y="3616204"/>
            <a:ext cx="2433955" cy="2031325"/>
          </a:xfrm>
          <a:prstGeom prst="rect">
            <a:avLst/>
          </a:prstGeom>
          <a:solidFill>
            <a:srgbClr val="0000FF"/>
          </a:solidFill>
          <a:ln>
            <a:noFill/>
          </a:ln>
        </p:spPr>
        <p:txBody>
          <a:bodyPr wrap="square" rtlCol="0">
            <a:spAutoFit/>
          </a:bodyPr>
          <a:lstStyle/>
          <a:p>
            <a:r>
              <a:rPr lang="en-US" dirty="0" smtClean="0">
                <a:solidFill>
                  <a:schemeClr val="bg1"/>
                </a:solidFill>
                <a:latin typeface="+mj-lt"/>
              </a:rPr>
              <a:t>Lorem ipsum dolor sit amet, urna scelerisque, lacus wisi, congue suspendisse eget scelerisque in porta est, ipsum cras. Ornare sit elit, litora lacus ea</a:t>
            </a:r>
            <a:endParaRPr lang="en-US"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2975" y="2614493"/>
            <a:ext cx="824031" cy="82403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3889" y="2630570"/>
            <a:ext cx="818203" cy="82296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2975" y="295507"/>
            <a:ext cx="1130951" cy="961792"/>
          </a:xfrm>
          <a:prstGeom prst="rect">
            <a:avLst/>
          </a:prstGeom>
        </p:spPr>
      </p:pic>
      <p:sp>
        <p:nvSpPr>
          <p:cNvPr id="28" name="TextBox 27"/>
          <p:cNvSpPr txBox="1"/>
          <p:nvPr/>
        </p:nvSpPr>
        <p:spPr>
          <a:xfrm>
            <a:off x="7730825" y="484015"/>
            <a:ext cx="3708966" cy="584775"/>
          </a:xfrm>
          <a:prstGeom prst="rect">
            <a:avLst/>
          </a:prstGeom>
          <a:noFill/>
        </p:spPr>
        <p:txBody>
          <a:bodyPr wrap="square" rtlCol="0">
            <a:spAutoFit/>
          </a:bodyPr>
          <a:lstStyle/>
          <a:p>
            <a:r>
              <a:rPr lang="en-US" sz="3200" dirty="0">
                <a:solidFill>
                  <a:schemeClr val="bg1"/>
                </a:solidFill>
              </a:rPr>
              <a:t>Lorem ipsum </a:t>
            </a:r>
            <a:r>
              <a:rPr lang="en-US" sz="3200" dirty="0" smtClean="0">
                <a:solidFill>
                  <a:schemeClr val="bg1"/>
                </a:solidFill>
              </a:rPr>
              <a:t>dolor</a:t>
            </a:r>
            <a:endParaRPr lang="en-US" sz="3200" dirty="0">
              <a:solidFill>
                <a:schemeClr val="bg1"/>
              </a:solidFill>
              <a:cs typeface="Browallia New" panose="020B0604020202020204" pitchFamily="34" charset="-34"/>
            </a:endParaRPr>
          </a:p>
        </p:txBody>
      </p:sp>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a:solidFill>
                  <a:schemeClr val="bg1"/>
                </a:solidFill>
                <a:latin typeface="+mj-lt"/>
              </a:rPr>
              <a:t>Lorem ipsum dolor sit amet, urna scelerisque, lacus wisi, congue suspendisse eget scelerisque in porta est, ipsum cras. Ornare sit elit, litora lacus ea</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Yes 62%</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138617" y="2744654"/>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No 38%</a:t>
            </a:r>
            <a:endParaRPr lang="en-US" sz="3000" b="1" dirty="0">
              <a:solidFill>
                <a:schemeClr val="bg1"/>
              </a:solidFill>
              <a:latin typeface="Candara" panose="020E0502030303020204" pitchFamily="34" charset="0"/>
              <a:cs typeface="Estrangelo Edessa" panose="03080600000000000000" pitchFamily="66" charset="0"/>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10" name="TextBox 9"/>
          <p:cNvSpPr txBox="1"/>
          <p:nvPr/>
        </p:nvSpPr>
        <p:spPr>
          <a:xfrm>
            <a:off x="780278" y="2347054"/>
            <a:ext cx="3200400" cy="1938992"/>
          </a:xfrm>
          <a:prstGeom prst="rect">
            <a:avLst/>
          </a:prstGeom>
          <a:noFill/>
        </p:spPr>
        <p:txBody>
          <a:bodyPr wrap="square" rtlCol="0">
            <a:spAutoFit/>
          </a:bodyPr>
          <a:lstStyle/>
          <a:p>
            <a:r>
              <a:rPr lang="en-US" sz="2000" dirty="0">
                <a:solidFill>
                  <a:schemeClr val="bg1"/>
                </a:solidFill>
                <a:latin typeface="+mj-lt"/>
              </a:rPr>
              <a:t>Lorem ipsum dolor sit amet, urna scelerisque, lacus wisi, congue suspendisse eget scelerisque in porta est, ipsum cras. Ornare sit elit, litora lacus </a:t>
            </a:r>
            <a:r>
              <a:rPr lang="en-US" sz="2000" dirty="0" smtClean="0">
                <a:solidFill>
                  <a:schemeClr val="bg1"/>
                </a:solidFill>
                <a:latin typeface="+mj-lt"/>
              </a:rPr>
              <a:t>ea</a:t>
            </a:r>
            <a:endParaRPr lang="en-US" sz="2000" dirty="0">
              <a:solidFill>
                <a:schemeClr val="bg1"/>
              </a:solidFill>
              <a:latin typeface="+mj-lt"/>
              <a:cs typeface="Estrangelo Edessa" panose="03080600000000000000" pitchFamily="66" charset="0"/>
            </a:endParaRPr>
          </a:p>
        </p:txBody>
      </p:sp>
      <p:sp>
        <p:nvSpPr>
          <p:cNvPr id="5" name="Rectangle 4"/>
          <p:cNvSpPr/>
          <p:nvPr/>
        </p:nvSpPr>
        <p:spPr>
          <a:xfrm>
            <a:off x="780278"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2355" y="1472038"/>
            <a:ext cx="2700411" cy="461665"/>
          </a:xfrm>
          <a:prstGeom prst="rect">
            <a:avLst/>
          </a:prstGeom>
          <a:noFill/>
        </p:spPr>
        <p:txBody>
          <a:bodyPr wrap="square" rtlCol="0">
            <a:spAutoFit/>
          </a:bodyPr>
          <a:lstStyle/>
          <a:p>
            <a:pPr algn="ctr"/>
            <a:r>
              <a:rPr lang="en-US" sz="2400" dirty="0">
                <a:solidFill>
                  <a:schemeClr val="bg1"/>
                </a:solidFill>
                <a:latin typeface="+mj-lt"/>
              </a:rPr>
              <a:t>Lorem ipsum dolor</a:t>
            </a:r>
            <a:endParaRPr lang="en-US" sz="2400" dirty="0">
              <a:solidFill>
                <a:schemeClr val="bg1"/>
              </a:solidFill>
              <a:latin typeface="+mj-lt"/>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271641" y="1423447"/>
            <a:ext cx="3200400" cy="370199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37682"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74066"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37067" y="1472038"/>
            <a:ext cx="2700411" cy="461665"/>
          </a:xfrm>
          <a:prstGeom prst="rect">
            <a:avLst/>
          </a:prstGeom>
          <a:noFill/>
        </p:spPr>
        <p:txBody>
          <a:bodyPr wrap="square" rtlCol="0">
            <a:spAutoFit/>
          </a:bodyPr>
          <a:lstStyle/>
          <a:p>
            <a:pPr algn="ctr"/>
            <a:r>
              <a:rPr lang="en-US" sz="2400" dirty="0">
                <a:solidFill>
                  <a:schemeClr val="bg1"/>
                </a:solidFill>
                <a:latin typeface="+mj-lt"/>
              </a:rPr>
              <a:t>Lorem ipsum dolor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8488897" y="1472038"/>
            <a:ext cx="2700411" cy="461665"/>
          </a:xfrm>
          <a:prstGeom prst="rect">
            <a:avLst/>
          </a:prstGeom>
          <a:noFill/>
        </p:spPr>
        <p:txBody>
          <a:bodyPr wrap="square" rtlCol="0">
            <a:spAutoFit/>
          </a:bodyPr>
          <a:lstStyle/>
          <a:p>
            <a:pPr algn="ctr"/>
            <a:r>
              <a:rPr lang="en-US" sz="2400" dirty="0">
                <a:solidFill>
                  <a:schemeClr val="bg1"/>
                </a:solidFill>
                <a:latin typeface="+mj-lt"/>
              </a:rPr>
              <a:t>Lorem ipsum dolor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4537682" y="2347054"/>
            <a:ext cx="3200400" cy="1938992"/>
          </a:xfrm>
          <a:prstGeom prst="rect">
            <a:avLst/>
          </a:prstGeom>
          <a:noFill/>
        </p:spPr>
        <p:txBody>
          <a:bodyPr wrap="square" rtlCol="0">
            <a:spAutoFit/>
          </a:bodyPr>
          <a:lstStyle/>
          <a:p>
            <a:r>
              <a:rPr lang="en-US" sz="2000" dirty="0">
                <a:solidFill>
                  <a:schemeClr val="bg1"/>
                </a:solidFill>
                <a:latin typeface="+mj-lt"/>
              </a:rPr>
              <a:t>Lorem ipsum dolor sit amet, urna scelerisque, lacus wisi, congue suspendisse eget scelerisque in porta est, ipsum cras. Ornare sit elit, litora lacus </a:t>
            </a:r>
            <a:r>
              <a:rPr lang="en-US" sz="2000" dirty="0" smtClean="0">
                <a:solidFill>
                  <a:schemeClr val="bg1"/>
                </a:solidFill>
                <a:latin typeface="+mj-lt"/>
              </a:rPr>
              <a:t>ea</a:t>
            </a:r>
            <a:endParaRPr lang="en-US" sz="2000" dirty="0">
              <a:solidFill>
                <a:schemeClr val="bg1"/>
              </a:solidFill>
              <a:latin typeface="+mj-lt"/>
              <a:cs typeface="Estrangelo Edessa" panose="03080600000000000000" pitchFamily="66" charset="0"/>
            </a:endParaRPr>
          </a:p>
        </p:txBody>
      </p:sp>
      <p:sp>
        <p:nvSpPr>
          <p:cNvPr id="37" name="TextBox 36"/>
          <p:cNvSpPr txBox="1"/>
          <p:nvPr/>
        </p:nvSpPr>
        <p:spPr>
          <a:xfrm>
            <a:off x="8238902" y="2347054"/>
            <a:ext cx="3200400" cy="1938992"/>
          </a:xfrm>
          <a:prstGeom prst="rect">
            <a:avLst/>
          </a:prstGeom>
          <a:noFill/>
        </p:spPr>
        <p:txBody>
          <a:bodyPr wrap="square" rtlCol="0">
            <a:spAutoFit/>
          </a:bodyPr>
          <a:lstStyle/>
          <a:p>
            <a:r>
              <a:rPr lang="en-US" sz="2000" dirty="0">
                <a:solidFill>
                  <a:schemeClr val="bg1"/>
                </a:solidFill>
                <a:latin typeface="+mj-lt"/>
              </a:rPr>
              <a:t>Lorem ipsum dolor sit amet, urna scelerisque, lacus wisi, congue suspendisse eget scelerisque in porta est, ipsum cras. Ornare sit elit, litora lacus </a:t>
            </a:r>
            <a:r>
              <a:rPr lang="en-US" sz="2000" dirty="0" smtClean="0">
                <a:solidFill>
                  <a:schemeClr val="bg1"/>
                </a:solidFill>
                <a:latin typeface="+mj-lt"/>
              </a:rPr>
              <a:t>ea</a:t>
            </a:r>
            <a:endParaRPr lang="en-US" sz="2000" dirty="0">
              <a:solidFill>
                <a:schemeClr val="bg1"/>
              </a:solidFill>
              <a:latin typeface="+mj-lt"/>
              <a:cs typeface="Estrangelo Edessa" panose="03080600000000000000" pitchFamily="66" charset="0"/>
            </a:endParaRPr>
          </a:p>
        </p:txBody>
      </p:sp>
      <p:sp>
        <p:nvSpPr>
          <p:cNvPr id="20" name="TextBox 1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22" name="TextBox 21"/>
          <p:cNvSpPr txBox="1"/>
          <p:nvPr/>
        </p:nvSpPr>
        <p:spPr>
          <a:xfrm>
            <a:off x="780276" y="5127586"/>
            <a:ext cx="3200400" cy="830997"/>
          </a:xfrm>
          <a:prstGeom prst="rect">
            <a:avLst/>
          </a:prstGeom>
          <a:solidFill>
            <a:srgbClr val="0000FF"/>
          </a:solid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35% </a:t>
            </a:r>
            <a:r>
              <a:rPr lang="en-US" sz="2000" dirty="0" smtClean="0">
                <a:solidFill>
                  <a:schemeClr val="bg1"/>
                </a:solidFill>
                <a:latin typeface="+mj-lt"/>
                <a:cs typeface="Estrangelo Edessa" panose="03080600000000000000" pitchFamily="66" charset="0"/>
              </a:rPr>
              <a:t>Completed</a:t>
            </a:r>
            <a:endParaRPr lang="en-US" sz="2000" dirty="0">
              <a:solidFill>
                <a:schemeClr val="bg1"/>
              </a:solidFill>
              <a:latin typeface="+mj-lt"/>
              <a:cs typeface="Estrangelo Edessa" panose="03080600000000000000" pitchFamily="66" charset="0"/>
            </a:endParaRPr>
          </a:p>
        </p:txBody>
      </p:sp>
      <p:sp>
        <p:nvSpPr>
          <p:cNvPr id="26" name="TextBox 25"/>
          <p:cNvSpPr txBox="1"/>
          <p:nvPr/>
        </p:nvSpPr>
        <p:spPr>
          <a:xfrm>
            <a:off x="4534674" y="5125438"/>
            <a:ext cx="3200400" cy="830997"/>
          </a:xfrm>
          <a:prstGeom prst="rect">
            <a:avLst/>
          </a:prstGeom>
          <a:solidFill>
            <a:srgbClr val="0000FF"/>
          </a:solid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$217 </a:t>
            </a:r>
            <a:r>
              <a:rPr lang="en-US" sz="2000" dirty="0" smtClean="0">
                <a:solidFill>
                  <a:schemeClr val="bg1"/>
                </a:solidFill>
                <a:latin typeface="+mj-lt"/>
                <a:cs typeface="Estrangelo Edessa" panose="03080600000000000000" pitchFamily="66" charset="0"/>
              </a:rPr>
              <a:t>Spent</a:t>
            </a:r>
            <a:endParaRPr lang="en-US" sz="2000" dirty="0">
              <a:solidFill>
                <a:schemeClr val="bg1"/>
              </a:solidFill>
              <a:latin typeface="+mj-lt"/>
              <a:cs typeface="Estrangelo Edessa" panose="03080600000000000000" pitchFamily="66" charset="0"/>
            </a:endParaRPr>
          </a:p>
        </p:txBody>
      </p:sp>
      <p:sp>
        <p:nvSpPr>
          <p:cNvPr id="27" name="TextBox 26"/>
          <p:cNvSpPr txBox="1"/>
          <p:nvPr/>
        </p:nvSpPr>
        <p:spPr>
          <a:xfrm>
            <a:off x="8271639" y="5125437"/>
            <a:ext cx="3200400" cy="830997"/>
          </a:xfrm>
          <a:prstGeom prst="rect">
            <a:avLst/>
          </a:prstGeom>
          <a:solidFill>
            <a:srgbClr val="0000FF"/>
          </a:solid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123 </a:t>
            </a:r>
            <a:r>
              <a:rPr lang="en-US" sz="2000" dirty="0" smtClean="0">
                <a:solidFill>
                  <a:schemeClr val="bg1"/>
                </a:solidFill>
                <a:latin typeface="+mj-lt"/>
                <a:cs typeface="Estrangelo Edessa" panose="03080600000000000000" pitchFamily="66" charset="0"/>
              </a:rPr>
              <a:t>Hours Worked</a:t>
            </a:r>
            <a:endParaRPr lang="en-US" sz="2000" dirty="0">
              <a:solidFill>
                <a:schemeClr val="bg1"/>
              </a:solidFill>
              <a:latin typeface="+mj-lt"/>
              <a:cs typeface="Estrangelo Edessa" panose="03080600000000000000" pitchFamily="66" charset="0"/>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 y="128047"/>
            <a:ext cx="12192003" cy="584775"/>
          </a:xfrm>
          <a:prstGeom prst="rect">
            <a:avLst/>
          </a:prstGeom>
          <a:solidFill>
            <a:srgbClr val="0000FF">
              <a:alpha val="30000"/>
            </a:srgbClr>
          </a:solidFill>
        </p:spPr>
        <p:txBody>
          <a:bodyPr wrap="square" rtlCol="0">
            <a:spAutoFit/>
          </a:bodyPr>
          <a:lstStyle/>
          <a:p>
            <a:pPr lvl="1" algn="r"/>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26" name="Rectangle 25"/>
          <p:cNvSpPr/>
          <p:nvPr/>
        </p:nvSpPr>
        <p:spPr>
          <a:xfrm rot="10800000">
            <a:off x="5194255" y="0"/>
            <a:ext cx="474033" cy="6858000"/>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 y="0"/>
            <a:ext cx="5194255"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5621" y="1472389"/>
            <a:ext cx="4572000" cy="3139321"/>
          </a:xfrm>
          <a:prstGeom prst="rect">
            <a:avLst/>
          </a:prstGeom>
          <a:noFill/>
          <a:ln>
            <a:noFill/>
          </a:ln>
        </p:spPr>
        <p:txBody>
          <a:bodyPr wrap="square" rtlCol="0">
            <a:spAutoFit/>
          </a:bodyPr>
          <a:lstStyle/>
          <a:p>
            <a:r>
              <a:rPr lang="en-US" dirty="0">
                <a:solidFill>
                  <a:schemeClr val="bg1"/>
                </a:solidFill>
                <a:latin typeface="+mj-lt"/>
              </a:rPr>
              <a:t>Lorem ipsum dolor sit amet, urna scelerisque, lacus wisi, congue suspendisse eget scelerisque in porta est, ipsum cras. Ornare sit elit, litora lacus </a:t>
            </a:r>
            <a:r>
              <a:rPr lang="en-US" dirty="0" smtClean="0">
                <a:solidFill>
                  <a:schemeClr val="bg1"/>
                </a:solidFill>
                <a:latin typeface="+mj-lt"/>
              </a:rPr>
              <a:t>ea</a:t>
            </a:r>
          </a:p>
          <a:p>
            <a:endParaRPr lang="en-US" dirty="0">
              <a:solidFill>
                <a:schemeClr val="bg1"/>
              </a:solidFill>
              <a:latin typeface="+mj-lt"/>
              <a:cs typeface="Estrangelo Edessa" panose="03080600000000000000" pitchFamily="66" charset="0"/>
            </a:endParaRPr>
          </a:p>
          <a:p>
            <a:pPr marL="285750" indent="-285750">
              <a:lnSpc>
                <a:spcPct val="150000"/>
              </a:lnSpc>
              <a:buFont typeface="Arial" panose="020B0604020202020204" pitchFamily="34" charset="0"/>
              <a:buChar char="•"/>
            </a:pPr>
            <a:r>
              <a:rPr lang="en-US" dirty="0">
                <a:solidFill>
                  <a:schemeClr val="bg1"/>
                </a:solidFill>
              </a:rPr>
              <a:t>Lorem ipsum </a:t>
            </a:r>
            <a:r>
              <a:rPr lang="en-US" dirty="0" smtClean="0">
                <a:solidFill>
                  <a:schemeClr val="bg1"/>
                </a:solidFill>
              </a:rPr>
              <a:t>dolor</a:t>
            </a:r>
          </a:p>
          <a:p>
            <a:pPr marL="285750" indent="-285750">
              <a:lnSpc>
                <a:spcPct val="150000"/>
              </a:lnSpc>
              <a:buFont typeface="Arial" panose="020B0604020202020204" pitchFamily="34" charset="0"/>
              <a:buChar char="•"/>
            </a:pPr>
            <a:r>
              <a:rPr lang="en-US" dirty="0">
                <a:solidFill>
                  <a:schemeClr val="bg1"/>
                </a:solidFill>
              </a:rPr>
              <a:t>Lorem ipsum </a:t>
            </a:r>
            <a:r>
              <a:rPr lang="en-US" dirty="0" smtClean="0">
                <a:solidFill>
                  <a:schemeClr val="bg1"/>
                </a:solidFill>
              </a:rPr>
              <a:t>dolor</a:t>
            </a:r>
          </a:p>
          <a:p>
            <a:pPr marL="285750" indent="-285750">
              <a:lnSpc>
                <a:spcPct val="150000"/>
              </a:lnSpc>
              <a:buFont typeface="Arial" panose="020B0604020202020204" pitchFamily="34" charset="0"/>
              <a:buChar char="•"/>
            </a:pPr>
            <a:r>
              <a:rPr lang="en-US" dirty="0">
                <a:solidFill>
                  <a:schemeClr val="bg1"/>
                </a:solidFill>
              </a:rPr>
              <a:t>Lorem ipsum </a:t>
            </a:r>
            <a:r>
              <a:rPr lang="en-US" dirty="0" smtClean="0">
                <a:solidFill>
                  <a:schemeClr val="bg1"/>
                </a:solidFill>
              </a:rPr>
              <a:t>dolor</a:t>
            </a:r>
          </a:p>
          <a:p>
            <a:pPr marL="285750" indent="-285750">
              <a:lnSpc>
                <a:spcPct val="150000"/>
              </a:lnSpc>
              <a:buFont typeface="Arial" panose="020B0604020202020204" pitchFamily="34" charset="0"/>
              <a:buChar char="•"/>
            </a:pPr>
            <a:r>
              <a:rPr lang="en-US" dirty="0">
                <a:solidFill>
                  <a:schemeClr val="bg1"/>
                </a:solidFill>
              </a:rPr>
              <a:t>Lorem ipsum dolor</a:t>
            </a:r>
            <a:endParaRPr lang="en-US" dirty="0">
              <a:solidFill>
                <a:schemeClr val="bg1"/>
              </a:solidFill>
              <a:latin typeface="+mj-lt"/>
              <a:cs typeface="Estrangelo Edessa" panose="03080600000000000000" pitchFamily="66"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51" y="128047"/>
            <a:ext cx="1130951" cy="961792"/>
          </a:xfrm>
          <a:prstGeom prst="rect">
            <a:avLst/>
          </a:prstGeom>
        </p:spPr>
      </p:pic>
      <p:sp>
        <p:nvSpPr>
          <p:cNvPr id="28" name="TextBox 27"/>
          <p:cNvSpPr txBox="1"/>
          <p:nvPr/>
        </p:nvSpPr>
        <p:spPr>
          <a:xfrm>
            <a:off x="1485287" y="316555"/>
            <a:ext cx="3708966" cy="584775"/>
          </a:xfrm>
          <a:prstGeom prst="rect">
            <a:avLst/>
          </a:prstGeom>
          <a:noFill/>
        </p:spPr>
        <p:txBody>
          <a:bodyPr wrap="square" rtlCol="0">
            <a:spAutoFit/>
          </a:bodyPr>
          <a:lstStyle/>
          <a:p>
            <a:r>
              <a:rPr lang="en-US" sz="3200" dirty="0">
                <a:solidFill>
                  <a:schemeClr val="bg1"/>
                </a:solidFill>
              </a:rPr>
              <a:t>Lorem ipsum </a:t>
            </a:r>
            <a:r>
              <a:rPr lang="en-US" sz="3200" dirty="0" smtClean="0">
                <a:solidFill>
                  <a:schemeClr val="bg1"/>
                </a:solidFill>
              </a:rPr>
              <a:t>dolor</a:t>
            </a:r>
            <a:endParaRPr lang="en-US" sz="3200" dirty="0">
              <a:solidFill>
                <a:schemeClr val="bg1"/>
              </a:solidFill>
              <a:cs typeface="Browallia New" panose="020B0604020202020204" pitchFamily="34" charset="-34"/>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57" y="4772870"/>
            <a:ext cx="4099964" cy="1749318"/>
          </a:xfrm>
          <a:prstGeom prst="rect">
            <a:avLst/>
          </a:prstGeom>
        </p:spPr>
      </p:pic>
    </p:spTree>
    <p:extLst>
      <p:ext uri="{BB962C8B-B14F-4D97-AF65-F5344CB8AC3E}">
        <p14:creationId xmlns:p14="http://schemas.microsoft.com/office/powerpoint/2010/main" val="10387286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p:spPr>
      </p:pic>
      <p:sp>
        <p:nvSpPr>
          <p:cNvPr id="3" name="Rectangle 2"/>
          <p:cNvSpPr/>
          <p:nvPr/>
        </p:nvSpPr>
        <p:spPr>
          <a:xfrm>
            <a:off x="321894"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1894" y="4450394"/>
            <a:ext cx="2433955" cy="1477328"/>
          </a:xfrm>
          <a:prstGeom prst="rect">
            <a:avLst/>
          </a:prstGeom>
          <a:noFill/>
          <a:ln>
            <a:noFill/>
          </a:ln>
        </p:spPr>
        <p:txBody>
          <a:bodyPr wrap="square" rtlCol="0">
            <a:spAutoFit/>
          </a:bodyPr>
          <a:lstStyle/>
          <a:p>
            <a:r>
              <a:rPr lang="en-US" u="sng" dirty="0" smtClean="0">
                <a:solidFill>
                  <a:schemeClr val="bg1"/>
                </a:solidFill>
              </a:rPr>
              <a:t>PROJECT #1</a:t>
            </a:r>
          </a:p>
          <a:p>
            <a:r>
              <a:rPr lang="en-US" dirty="0" smtClean="0">
                <a:solidFill>
                  <a:schemeClr val="bg1"/>
                </a:solidFill>
                <a:latin typeface="+mj-lt"/>
              </a:rPr>
              <a:t>Lorem </a:t>
            </a:r>
            <a:r>
              <a:rPr lang="en-US" dirty="0">
                <a:solidFill>
                  <a:schemeClr val="bg1"/>
                </a:solidFill>
                <a:latin typeface="+mj-lt"/>
              </a:rPr>
              <a:t>ipsum dolor sit amet, urna scelerisque, lacus wisi, congue suspendisse </a:t>
            </a:r>
            <a:r>
              <a:rPr lang="en-US" dirty="0" smtClean="0">
                <a:solidFill>
                  <a:schemeClr val="bg1"/>
                </a:solidFill>
                <a:latin typeface="+mj-lt"/>
              </a:rPr>
              <a:t>eget</a:t>
            </a:r>
            <a:endParaRPr lang="en-US" dirty="0">
              <a:solidFill>
                <a:schemeClr val="bg1"/>
              </a:solidFill>
              <a:latin typeface="+mj-lt"/>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284400"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65653" y="4418477"/>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309680" y="4449555"/>
            <a:ext cx="2433955" cy="1477328"/>
          </a:xfrm>
          <a:prstGeom prst="rect">
            <a:avLst/>
          </a:prstGeom>
          <a:noFill/>
          <a:ln>
            <a:noFill/>
          </a:ln>
        </p:spPr>
        <p:txBody>
          <a:bodyPr wrap="square" rtlCol="0">
            <a:spAutoFit/>
          </a:bodyPr>
          <a:lstStyle/>
          <a:p>
            <a:r>
              <a:rPr lang="en-US" u="sng" dirty="0" smtClean="0">
                <a:solidFill>
                  <a:schemeClr val="bg1"/>
                </a:solidFill>
              </a:rPr>
              <a:t>PROJECT #2</a:t>
            </a:r>
          </a:p>
          <a:p>
            <a:r>
              <a:rPr lang="en-US" dirty="0" smtClean="0">
                <a:solidFill>
                  <a:schemeClr val="bg1"/>
                </a:solidFill>
                <a:latin typeface="+mj-lt"/>
              </a:rPr>
              <a:t>Lorem </a:t>
            </a:r>
            <a:r>
              <a:rPr lang="en-US" dirty="0">
                <a:solidFill>
                  <a:schemeClr val="bg1"/>
                </a:solidFill>
                <a:latin typeface="+mj-lt"/>
              </a:rPr>
              <a:t>ipsum dolor sit amet, urna scelerisque, lacus wisi, congue suspendisse </a:t>
            </a:r>
            <a:r>
              <a:rPr lang="en-US" dirty="0" smtClean="0">
                <a:solidFill>
                  <a:schemeClr val="bg1"/>
                </a:solidFill>
                <a:latin typeface="+mj-lt"/>
              </a:rPr>
              <a:t>eget</a:t>
            </a:r>
            <a:endParaRPr lang="en-US" dirty="0">
              <a:solidFill>
                <a:schemeClr val="bg1"/>
              </a:solidFill>
              <a:latin typeface="+mj-lt"/>
              <a:cs typeface="Estrangelo Edessa" panose="03080600000000000000" pitchFamily="66" charset="0"/>
            </a:endParaRPr>
          </a:p>
        </p:txBody>
      </p:sp>
      <p:sp>
        <p:nvSpPr>
          <p:cNvPr id="30" name="TextBox 29"/>
          <p:cNvSpPr txBox="1"/>
          <p:nvPr/>
        </p:nvSpPr>
        <p:spPr>
          <a:xfrm>
            <a:off x="6293930" y="4475525"/>
            <a:ext cx="2433955" cy="1477328"/>
          </a:xfrm>
          <a:prstGeom prst="rect">
            <a:avLst/>
          </a:prstGeom>
          <a:noFill/>
          <a:ln>
            <a:noFill/>
          </a:ln>
        </p:spPr>
        <p:txBody>
          <a:bodyPr wrap="square" rtlCol="0">
            <a:spAutoFit/>
          </a:bodyPr>
          <a:lstStyle/>
          <a:p>
            <a:r>
              <a:rPr lang="en-US" u="sng" dirty="0" smtClean="0">
                <a:solidFill>
                  <a:schemeClr val="bg1"/>
                </a:solidFill>
              </a:rPr>
              <a:t>PROJECT #3</a:t>
            </a:r>
          </a:p>
          <a:p>
            <a:r>
              <a:rPr lang="en-US" dirty="0" smtClean="0">
                <a:solidFill>
                  <a:schemeClr val="bg1"/>
                </a:solidFill>
                <a:latin typeface="+mj-lt"/>
              </a:rPr>
              <a:t>Lorem </a:t>
            </a:r>
            <a:r>
              <a:rPr lang="en-US" dirty="0">
                <a:solidFill>
                  <a:schemeClr val="bg1"/>
                </a:solidFill>
                <a:latin typeface="+mj-lt"/>
              </a:rPr>
              <a:t>ipsum dolor sit amet, urna scelerisque, lacus wisi, congue suspendisse </a:t>
            </a:r>
            <a:r>
              <a:rPr lang="en-US" dirty="0" smtClean="0">
                <a:solidFill>
                  <a:schemeClr val="bg1"/>
                </a:solidFill>
                <a:latin typeface="+mj-lt"/>
              </a:rPr>
              <a:t>eget</a:t>
            </a:r>
            <a:endParaRPr lang="en-US" dirty="0">
              <a:solidFill>
                <a:schemeClr val="bg1"/>
              </a:solidFill>
              <a:latin typeface="+mj-lt"/>
              <a:cs typeface="Estrangelo Edessa" panose="03080600000000000000" pitchFamily="66" charset="0"/>
            </a:endParaRPr>
          </a:p>
        </p:txBody>
      </p:sp>
      <p:sp>
        <p:nvSpPr>
          <p:cNvPr id="31" name="TextBox 30"/>
          <p:cNvSpPr txBox="1"/>
          <p:nvPr/>
        </p:nvSpPr>
        <p:spPr>
          <a:xfrm>
            <a:off x="9310024" y="4449555"/>
            <a:ext cx="2433955" cy="1477328"/>
          </a:xfrm>
          <a:prstGeom prst="rect">
            <a:avLst/>
          </a:prstGeom>
          <a:noFill/>
          <a:ln>
            <a:noFill/>
          </a:ln>
        </p:spPr>
        <p:txBody>
          <a:bodyPr wrap="square" rtlCol="0">
            <a:spAutoFit/>
          </a:bodyPr>
          <a:lstStyle/>
          <a:p>
            <a:r>
              <a:rPr lang="en-US" u="sng" dirty="0" smtClean="0">
                <a:solidFill>
                  <a:schemeClr val="bg1"/>
                </a:solidFill>
              </a:rPr>
              <a:t>PROJECT #4</a:t>
            </a:r>
          </a:p>
          <a:p>
            <a:r>
              <a:rPr lang="en-US" dirty="0" smtClean="0">
                <a:solidFill>
                  <a:schemeClr val="bg1"/>
                </a:solidFill>
                <a:latin typeface="+mj-lt"/>
              </a:rPr>
              <a:t>Lorem </a:t>
            </a:r>
            <a:r>
              <a:rPr lang="en-US" dirty="0">
                <a:solidFill>
                  <a:schemeClr val="bg1"/>
                </a:solidFill>
                <a:latin typeface="+mj-lt"/>
              </a:rPr>
              <a:t>ipsum dolor sit amet, urna scelerisque, lacus wisi, congue suspendisse </a:t>
            </a:r>
            <a:r>
              <a:rPr lang="en-US" dirty="0" smtClean="0">
                <a:solidFill>
                  <a:schemeClr val="bg1"/>
                </a:solidFill>
                <a:latin typeface="+mj-lt"/>
              </a:rPr>
              <a:t>eget</a:t>
            </a:r>
            <a:endParaRPr lang="en-US"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707" y="1721631"/>
            <a:ext cx="685800" cy="6858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69106" y="1722057"/>
            <a:ext cx="681836" cy="68580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428" y="1727861"/>
            <a:ext cx="685800" cy="685800"/>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998" y="1721631"/>
            <a:ext cx="685800" cy="685800"/>
          </a:xfrm>
          <a:prstGeom prst="rect">
            <a:avLst/>
          </a:prstGeom>
        </p:spPr>
      </p:pic>
      <p:sp>
        <p:nvSpPr>
          <p:cNvPr id="27" name="TextBox 26"/>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evron 3"/>
          <p:cNvSpPr/>
          <p:nvPr/>
        </p:nvSpPr>
        <p:spPr>
          <a:xfrm>
            <a:off x="313564" y="1985216"/>
            <a:ext cx="3200400" cy="1664676"/>
          </a:xfrm>
          <a:prstGeom prst="chevr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ounded Rectangle 41"/>
          <p:cNvSpPr/>
          <p:nvPr/>
        </p:nvSpPr>
        <p:spPr>
          <a:xfrm>
            <a:off x="313564" y="5692799"/>
            <a:ext cx="3916112" cy="95050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336151" y="4256386"/>
            <a:ext cx="3916112" cy="95050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809405" y="5701892"/>
            <a:ext cx="3916112" cy="95050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830015" y="4265479"/>
            <a:ext cx="3916112" cy="95050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32" idx="2"/>
            <a:endCxn id="43" idx="0"/>
          </p:cNvCxnSpPr>
          <p:nvPr/>
        </p:nvCxnSpPr>
        <p:spPr>
          <a:xfrm>
            <a:off x="4233726" y="3649892"/>
            <a:ext cx="60481" cy="6064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3" idx="2"/>
            <a:endCxn id="44" idx="0"/>
          </p:cNvCxnSpPr>
          <p:nvPr/>
        </p:nvCxnSpPr>
        <p:spPr>
          <a:xfrm>
            <a:off x="6989386" y="3657479"/>
            <a:ext cx="778075" cy="20444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 idx="2"/>
            <a:endCxn id="42" idx="0"/>
          </p:cNvCxnSpPr>
          <p:nvPr/>
        </p:nvCxnSpPr>
        <p:spPr>
          <a:xfrm>
            <a:off x="1497595" y="3649892"/>
            <a:ext cx="774025" cy="20429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4" idx="2"/>
            <a:endCxn id="45" idx="0"/>
          </p:cNvCxnSpPr>
          <p:nvPr/>
        </p:nvCxnSpPr>
        <p:spPr>
          <a:xfrm>
            <a:off x="9725517" y="3673326"/>
            <a:ext cx="62554" cy="592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933588" y="4325233"/>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scelerisque</a:t>
            </a:r>
            <a:endParaRPr lang="en-US" sz="2400" dirty="0">
              <a:solidFill>
                <a:schemeClr val="bg1"/>
              </a:solidFill>
              <a:latin typeface="+mj-lt"/>
              <a:cs typeface="Browallia New" panose="020B0604020202020204" pitchFamily="34" charset="-34"/>
            </a:endParaRPr>
          </a:p>
        </p:txBody>
      </p:sp>
      <p:sp>
        <p:nvSpPr>
          <p:cNvPr id="56" name="TextBox 55"/>
          <p:cNvSpPr txBox="1"/>
          <p:nvPr/>
        </p:nvSpPr>
        <p:spPr>
          <a:xfrm>
            <a:off x="5975532" y="5752553"/>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sp>
        <p:nvSpPr>
          <p:cNvPr id="57" name="TextBox 56"/>
          <p:cNvSpPr txBox="1"/>
          <p:nvPr/>
        </p:nvSpPr>
        <p:spPr>
          <a:xfrm>
            <a:off x="417137" y="5761646"/>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sp>
        <p:nvSpPr>
          <p:cNvPr id="58" name="TextBox 57"/>
          <p:cNvSpPr txBox="1"/>
          <p:nvPr/>
        </p:nvSpPr>
        <p:spPr>
          <a:xfrm>
            <a:off x="2467264" y="4312472"/>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86" y="2215971"/>
            <a:ext cx="1175160" cy="118872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8500" y="2215971"/>
            <a:ext cx="1188720" cy="11887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3146" y="2268441"/>
            <a:ext cx="1214675" cy="118872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3653" y="2215971"/>
            <a:ext cx="1052253" cy="1191654"/>
          </a:xfrm>
          <a:prstGeom prst="rect">
            <a:avLst/>
          </a:prstGeom>
        </p:spPr>
      </p:pic>
      <p:sp>
        <p:nvSpPr>
          <p:cNvPr id="26" name="TextBox 25"/>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2824608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87530" y="2436814"/>
            <a:ext cx="2560320" cy="36576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83448" y="3934989"/>
            <a:ext cx="1983956" cy="1569660"/>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a:t>
            </a:r>
            <a:r>
              <a:rPr lang="en-US" sz="2400" dirty="0">
                <a:solidFill>
                  <a:schemeClr val="bg1"/>
                </a:solidFill>
                <a:latin typeface="+mj-lt"/>
              </a:rPr>
              <a:t>urna ipsum dolor sit amet </a:t>
            </a:r>
            <a:endParaRPr lang="en-US" sz="2400" dirty="0">
              <a:solidFill>
                <a:schemeClr val="bg1"/>
              </a:solidFill>
              <a:latin typeface="+mj-lt"/>
              <a:cs typeface="Browallia New" panose="020B0604020202020204" pitchFamily="34" charset="-34"/>
            </a:endParaRPr>
          </a:p>
        </p:txBody>
      </p:sp>
      <p:sp>
        <p:nvSpPr>
          <p:cNvPr id="10" name="Rectangle 9"/>
          <p:cNvSpPr/>
          <p:nvPr/>
        </p:nvSpPr>
        <p:spPr>
          <a:xfrm>
            <a:off x="587532" y="1257299"/>
            <a:ext cx="5394960" cy="1016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37861" y="1257299"/>
            <a:ext cx="5394960" cy="1016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55214" y="1225837"/>
            <a:ext cx="1482213" cy="830997"/>
          </a:xfrm>
          <a:prstGeom prst="rect">
            <a:avLst/>
          </a:prstGeom>
          <a:no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35%</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28" name="TextBox 27"/>
          <p:cNvSpPr txBox="1"/>
          <p:nvPr/>
        </p:nvSpPr>
        <p:spPr>
          <a:xfrm>
            <a:off x="2219879" y="1349801"/>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sp>
        <p:nvSpPr>
          <p:cNvPr id="29" name="TextBox 28"/>
          <p:cNvSpPr txBox="1"/>
          <p:nvPr/>
        </p:nvSpPr>
        <p:spPr>
          <a:xfrm>
            <a:off x="7814319" y="1349107"/>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sp>
        <p:nvSpPr>
          <p:cNvPr id="30" name="TextBox 29"/>
          <p:cNvSpPr txBox="1"/>
          <p:nvPr/>
        </p:nvSpPr>
        <p:spPr>
          <a:xfrm>
            <a:off x="6370110" y="1225837"/>
            <a:ext cx="1326081" cy="830997"/>
          </a:xfrm>
          <a:prstGeom prst="rect">
            <a:avLst/>
          </a:prstGeom>
          <a:noFill/>
        </p:spPr>
        <p:txBody>
          <a:bodyPr wrap="square" rtlCol="0">
            <a:spAutoFit/>
          </a:bodyPr>
          <a:lstStyle/>
          <a:p>
            <a:pPr algn="ctr"/>
            <a:r>
              <a:rPr lang="en-US" sz="4800" b="1" dirty="0">
                <a:solidFill>
                  <a:schemeClr val="bg1"/>
                </a:solidFill>
                <a:latin typeface="Candara" panose="020E0502030303020204" pitchFamily="34" charset="0"/>
                <a:cs typeface="Estrangelo Edessa" panose="03080600000000000000" pitchFamily="66" charset="0"/>
              </a:rPr>
              <a:t>4</a:t>
            </a:r>
            <a:r>
              <a:rPr lang="en-US" sz="4800" b="1" dirty="0" smtClean="0">
                <a:solidFill>
                  <a:schemeClr val="bg1"/>
                </a:solidFill>
                <a:latin typeface="Candara" panose="020E0502030303020204" pitchFamily="34" charset="0"/>
                <a:cs typeface="Estrangelo Edessa" panose="03080600000000000000" pitchFamily="66" charset="0"/>
              </a:rPr>
              <a:t>5%</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31" name="Rounded Rectangle 30"/>
          <p:cNvSpPr/>
          <p:nvPr/>
        </p:nvSpPr>
        <p:spPr>
          <a:xfrm>
            <a:off x="3412388" y="2436814"/>
            <a:ext cx="2560320" cy="36576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076113" y="2436814"/>
            <a:ext cx="2560320" cy="3657600"/>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37861" y="2436814"/>
            <a:ext cx="2560320" cy="3657600"/>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818" y="2551872"/>
            <a:ext cx="1130405" cy="128016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6733" y="2571914"/>
            <a:ext cx="1130406" cy="128016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936" y="2497439"/>
            <a:ext cx="1411606" cy="128016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5034" y="2551872"/>
            <a:ext cx="1844612" cy="1280160"/>
          </a:xfrm>
          <a:prstGeom prst="rect">
            <a:avLst/>
          </a:prstGeom>
        </p:spPr>
      </p:pic>
      <p:sp>
        <p:nvSpPr>
          <p:cNvPr id="37" name="TextBox 36"/>
          <p:cNvSpPr txBox="1"/>
          <p:nvPr/>
        </p:nvSpPr>
        <p:spPr>
          <a:xfrm>
            <a:off x="3692882" y="3995547"/>
            <a:ext cx="1983956" cy="1569660"/>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a:t>
            </a:r>
            <a:r>
              <a:rPr lang="en-US" sz="2400" dirty="0">
                <a:solidFill>
                  <a:schemeClr val="bg1"/>
                </a:solidFill>
                <a:latin typeface="+mj-lt"/>
              </a:rPr>
              <a:t>urna ipsum dolor sit amet </a:t>
            </a:r>
            <a:endParaRPr lang="en-US" sz="2400" dirty="0">
              <a:solidFill>
                <a:schemeClr val="bg1"/>
              </a:solidFill>
              <a:latin typeface="+mj-lt"/>
              <a:cs typeface="Browallia New" panose="020B0604020202020204" pitchFamily="34" charset="-34"/>
            </a:endParaRPr>
          </a:p>
        </p:txBody>
      </p:sp>
      <p:sp>
        <p:nvSpPr>
          <p:cNvPr id="38" name="TextBox 37"/>
          <p:cNvSpPr txBox="1"/>
          <p:nvPr/>
        </p:nvSpPr>
        <p:spPr>
          <a:xfrm>
            <a:off x="6526042" y="3934989"/>
            <a:ext cx="1983956" cy="1569660"/>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a:t>
            </a:r>
            <a:r>
              <a:rPr lang="en-US" sz="2400" dirty="0">
                <a:solidFill>
                  <a:schemeClr val="bg1"/>
                </a:solidFill>
                <a:latin typeface="+mj-lt"/>
              </a:rPr>
              <a:t>urna ipsum dolor sit amet </a:t>
            </a:r>
            <a:endParaRPr lang="en-US" sz="2400" dirty="0">
              <a:solidFill>
                <a:schemeClr val="bg1"/>
              </a:solidFill>
              <a:latin typeface="+mj-lt"/>
              <a:cs typeface="Browallia New" panose="020B0604020202020204" pitchFamily="34" charset="-34"/>
            </a:endParaRPr>
          </a:p>
        </p:txBody>
      </p:sp>
      <p:sp>
        <p:nvSpPr>
          <p:cNvPr id="39" name="TextBox 38"/>
          <p:cNvSpPr txBox="1"/>
          <p:nvPr/>
        </p:nvSpPr>
        <p:spPr>
          <a:xfrm>
            <a:off x="9364295" y="3934989"/>
            <a:ext cx="1983956" cy="1569660"/>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a:t>
            </a:r>
            <a:r>
              <a:rPr lang="en-US" sz="2400" dirty="0">
                <a:solidFill>
                  <a:schemeClr val="bg1"/>
                </a:solidFill>
                <a:latin typeface="+mj-lt"/>
              </a:rPr>
              <a:t>urna ipsum dolor sit amet </a:t>
            </a:r>
            <a:endParaRPr lang="en-US" sz="2400" dirty="0">
              <a:solidFill>
                <a:schemeClr val="bg1"/>
              </a:solidFill>
              <a:latin typeface="+mj-lt"/>
              <a:cs typeface="Browallia New" panose="020B0604020202020204" pitchFamily="34" charset="-34"/>
            </a:endParaRPr>
          </a:p>
        </p:txBody>
      </p:sp>
      <p:sp>
        <p:nvSpPr>
          <p:cNvPr id="32" name="TextBox 3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241877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5091</TotalTime>
  <Words>2073</Words>
  <Application>Microsoft Office PowerPoint</Application>
  <PresentationFormat>Widescreen</PresentationFormat>
  <Paragraphs>208</Paragraphs>
  <Slides>23</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 BONNIE</vt: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lpstr>Please Support Our Free Template Service!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1953</cp:revision>
  <dcterms:created xsi:type="dcterms:W3CDTF">2015-12-31T02:20:12Z</dcterms:created>
  <dcterms:modified xsi:type="dcterms:W3CDTF">2016-03-02T09:14:17Z</dcterms:modified>
</cp:coreProperties>
</file>