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3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B600-A874-4688-925F-1BD14A5E9B57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6B8-84C6-4D30-9D1E-3120F42A03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B600-A874-4688-925F-1BD14A5E9B57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6B8-84C6-4D30-9D1E-3120F42A0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B600-A874-4688-925F-1BD14A5E9B57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6B8-84C6-4D30-9D1E-3120F42A0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B600-A874-4688-925F-1BD14A5E9B57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6B8-84C6-4D30-9D1E-3120F42A0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B600-A874-4688-925F-1BD14A5E9B57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6B8-84C6-4D30-9D1E-3120F42A038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B600-A874-4688-925F-1BD14A5E9B57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6B8-84C6-4D30-9D1E-3120F42A0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B600-A874-4688-925F-1BD14A5E9B57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6B8-84C6-4D30-9D1E-3120F42A0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B600-A874-4688-925F-1BD14A5E9B57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6B8-84C6-4D30-9D1E-3120F42A0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B600-A874-4688-925F-1BD14A5E9B57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6B8-84C6-4D30-9D1E-3120F42A038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B600-A874-4688-925F-1BD14A5E9B57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6B8-84C6-4D30-9D1E-3120F42A0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B600-A874-4688-925F-1BD14A5E9B57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76B8-84C6-4D30-9D1E-3120F42A0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CCB600-A874-4688-925F-1BD14A5E9B57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B8AA76B8-84C6-4D30-9D1E-3120F42A03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Holiday 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Thanksgiving</a:t>
            </a:r>
            <a:endParaRPr lang="en-US" dirty="0"/>
          </a:p>
        </p:txBody>
      </p:sp>
      <p:pic>
        <p:nvPicPr>
          <p:cNvPr id="1026" name="Picture 2" descr="C:\Documents and Settings\5853\Local Settings\Temporary Internet Files\Content.IE5\0KEB6YL6\MPj0446412000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4E6"/>
              </a:clrFrom>
              <a:clrTo>
                <a:srgbClr val="FAF4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00" y="-1287211"/>
            <a:ext cx="1836420" cy="2574421"/>
          </a:xfrm>
          <a:prstGeom prst="rect">
            <a:avLst/>
          </a:prstGeom>
          <a:noFill/>
        </p:spPr>
      </p:pic>
      <p:pic>
        <p:nvPicPr>
          <p:cNvPr id="1027" name="Picture 3" descr="C:\Documents and Settings\5853\Local Settings\Temporary Internet Files\Content.IE5\MMO54L9D\MCBD0778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8800" y="6629400"/>
            <a:ext cx="1187806" cy="1825142"/>
          </a:xfrm>
          <a:prstGeom prst="rect">
            <a:avLst/>
          </a:prstGeom>
          <a:noFill/>
        </p:spPr>
      </p:pic>
      <p:pic>
        <p:nvPicPr>
          <p:cNvPr id="1028" name="Picture 4" descr="C:\Documents and Settings\5853\Local Settings\Temporary Internet Files\Content.IE5\18TNA8YA\MCSO00574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-1770278"/>
            <a:ext cx="1428293" cy="1770278"/>
          </a:xfrm>
          <a:prstGeom prst="rect">
            <a:avLst/>
          </a:prstGeom>
          <a:noFill/>
        </p:spPr>
      </p:pic>
      <p:pic>
        <p:nvPicPr>
          <p:cNvPr id="1029" name="Picture 5" descr="C:\Documents and Settings\5853\Local Settings\Temporary Internet Files\Content.IE5\18TNA8YA\MCj039792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1676400"/>
            <a:ext cx="1622146" cy="1934870"/>
          </a:xfrm>
          <a:prstGeom prst="rect">
            <a:avLst/>
          </a:prstGeom>
          <a:noFill/>
        </p:spPr>
      </p:pic>
      <p:pic>
        <p:nvPicPr>
          <p:cNvPr id="1030" name="Picture 6" descr="C:\Documents and Settings\5853\Local Settings\Temporary Internet Files\Content.IE5\0KEB6YL6\MPj0442201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0" y="3886200"/>
            <a:ext cx="2628900" cy="1752600"/>
          </a:xfrm>
          <a:prstGeom prst="rect">
            <a:avLst/>
          </a:prstGeom>
          <a:noFill/>
        </p:spPr>
      </p:pic>
      <p:pic>
        <p:nvPicPr>
          <p:cNvPr id="1031" name="Picture 7" descr="C:\Documents and Settings\5853\Local Settings\Temporary Internet Files\Content.IE5\MMO54L9D\MPj0439251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20400" y="5867400"/>
            <a:ext cx="1981200" cy="2773680"/>
          </a:xfrm>
          <a:prstGeom prst="rect">
            <a:avLst/>
          </a:prstGeom>
          <a:noFill/>
        </p:spPr>
      </p:pic>
      <p:pic>
        <p:nvPicPr>
          <p:cNvPr id="11" name="Picture 10" descr="mlk_king_subj_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82400" y="762000"/>
            <a:ext cx="1620334" cy="2209800"/>
          </a:xfrm>
          <a:prstGeom prst="rect">
            <a:avLst/>
          </a:prstGeom>
        </p:spPr>
      </p:pic>
      <p:pic>
        <p:nvPicPr>
          <p:cNvPr id="12" name="Picture 11" descr="civilright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7086600"/>
            <a:ext cx="2286000" cy="171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429000" y="-838200"/>
            <a:ext cx="747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Sharing harvest with American Indians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-4876800" y="1676400"/>
            <a:ext cx="458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November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-3303212" y="7086600"/>
            <a:ext cx="660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Remember African American man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-4040465" y="5791200"/>
            <a:ext cx="4040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People treated fairly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-4413388" y="3733800"/>
            <a:ext cx="441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February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-4659545" y="4419600"/>
            <a:ext cx="4659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Honor all US Presidents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-4419600" y="0"/>
            <a:ext cx="403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January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-3048000" y="5105400"/>
            <a:ext cx="277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Fourth of July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-3781100" y="762000"/>
            <a:ext cx="3781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America’s Birthday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3733800" y="2590800"/>
            <a:ext cx="329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July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 King </a:t>
            </a:r>
            <a:r>
              <a:rPr lang="en-US" dirty="0" err="1" smtClean="0"/>
              <a:t>Jr</a:t>
            </a:r>
            <a:r>
              <a:rPr lang="en-US" dirty="0" smtClean="0"/>
              <a:t> Day</a:t>
            </a:r>
            <a:endParaRPr lang="en-US" dirty="0"/>
          </a:p>
        </p:txBody>
      </p:sp>
      <p:pic>
        <p:nvPicPr>
          <p:cNvPr id="1026" name="Picture 2" descr="C:\Documents and Settings\5853\Local Settings\Temporary Internet Files\Content.IE5\0KEB6YL6\MPj0446412000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4E6"/>
              </a:clrFrom>
              <a:clrTo>
                <a:srgbClr val="FAF4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00" y="-1287211"/>
            <a:ext cx="1836420" cy="2574421"/>
          </a:xfrm>
          <a:prstGeom prst="rect">
            <a:avLst/>
          </a:prstGeom>
          <a:noFill/>
        </p:spPr>
      </p:pic>
      <p:pic>
        <p:nvPicPr>
          <p:cNvPr id="1027" name="Picture 3" descr="C:\Documents and Settings\5853\Local Settings\Temporary Internet Files\Content.IE5\MMO54L9D\MCBD0778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8800" y="6629400"/>
            <a:ext cx="1187806" cy="1825142"/>
          </a:xfrm>
          <a:prstGeom prst="rect">
            <a:avLst/>
          </a:prstGeom>
          <a:noFill/>
        </p:spPr>
      </p:pic>
      <p:pic>
        <p:nvPicPr>
          <p:cNvPr id="1028" name="Picture 4" descr="C:\Documents and Settings\5853\Local Settings\Temporary Internet Files\Content.IE5\18TNA8YA\MCSO00574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-1770278"/>
            <a:ext cx="1428293" cy="1770278"/>
          </a:xfrm>
          <a:prstGeom prst="rect">
            <a:avLst/>
          </a:prstGeom>
          <a:noFill/>
        </p:spPr>
      </p:pic>
      <p:pic>
        <p:nvPicPr>
          <p:cNvPr id="1029" name="Picture 5" descr="C:\Documents and Settings\5853\Local Settings\Temporary Internet Files\Content.IE5\18TNA8YA\MCj039792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1676400"/>
            <a:ext cx="1622146" cy="1934870"/>
          </a:xfrm>
          <a:prstGeom prst="rect">
            <a:avLst/>
          </a:prstGeom>
          <a:noFill/>
        </p:spPr>
      </p:pic>
      <p:pic>
        <p:nvPicPr>
          <p:cNvPr id="1030" name="Picture 6" descr="C:\Documents and Settings\5853\Local Settings\Temporary Internet Files\Content.IE5\0KEB6YL6\MPj0442201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0" y="3886200"/>
            <a:ext cx="2628900" cy="1752600"/>
          </a:xfrm>
          <a:prstGeom prst="rect">
            <a:avLst/>
          </a:prstGeom>
          <a:noFill/>
        </p:spPr>
      </p:pic>
      <p:pic>
        <p:nvPicPr>
          <p:cNvPr id="1031" name="Picture 7" descr="C:\Documents and Settings\5853\Local Settings\Temporary Internet Files\Content.IE5\MMO54L9D\MPj0439251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20400" y="5867400"/>
            <a:ext cx="1981200" cy="2773680"/>
          </a:xfrm>
          <a:prstGeom prst="rect">
            <a:avLst/>
          </a:prstGeom>
          <a:noFill/>
        </p:spPr>
      </p:pic>
      <p:pic>
        <p:nvPicPr>
          <p:cNvPr id="11" name="Picture 10" descr="mlk_king_subj_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82400" y="762000"/>
            <a:ext cx="1620334" cy="2209800"/>
          </a:xfrm>
          <a:prstGeom prst="rect">
            <a:avLst/>
          </a:prstGeom>
        </p:spPr>
      </p:pic>
      <p:pic>
        <p:nvPicPr>
          <p:cNvPr id="12" name="Picture 11" descr="civilright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7086600"/>
            <a:ext cx="2286000" cy="171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429000" y="-838200"/>
            <a:ext cx="747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Sharing harvest with American Indians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-4876800" y="1676400"/>
            <a:ext cx="458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November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-3303212" y="7086600"/>
            <a:ext cx="660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Remember African American man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-4040465" y="5791200"/>
            <a:ext cx="4040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People treated fairly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-4413388" y="3733800"/>
            <a:ext cx="441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February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-4659545" y="4419600"/>
            <a:ext cx="4659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Honor all US Presidents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-4419600" y="0"/>
            <a:ext cx="403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January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-3048000" y="5105400"/>
            <a:ext cx="277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Fourth of July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-3781100" y="762000"/>
            <a:ext cx="3781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America’s Birthday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3733800" y="2590800"/>
            <a:ext cx="329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July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Presidents’ Day</a:t>
            </a:r>
            <a:endParaRPr lang="en-US" dirty="0"/>
          </a:p>
        </p:txBody>
      </p:sp>
      <p:pic>
        <p:nvPicPr>
          <p:cNvPr id="1026" name="Picture 2" descr="C:\Documents and Settings\5853\Local Settings\Temporary Internet Files\Content.IE5\0KEB6YL6\MPj0446412000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4E6"/>
              </a:clrFrom>
              <a:clrTo>
                <a:srgbClr val="FAF4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00" y="-1287211"/>
            <a:ext cx="1836420" cy="2574421"/>
          </a:xfrm>
          <a:prstGeom prst="rect">
            <a:avLst/>
          </a:prstGeom>
          <a:noFill/>
        </p:spPr>
      </p:pic>
      <p:pic>
        <p:nvPicPr>
          <p:cNvPr id="1027" name="Picture 3" descr="C:\Documents and Settings\5853\Local Settings\Temporary Internet Files\Content.IE5\MMO54L9D\MCBD0778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8800" y="6629400"/>
            <a:ext cx="1187806" cy="1825142"/>
          </a:xfrm>
          <a:prstGeom prst="rect">
            <a:avLst/>
          </a:prstGeom>
          <a:noFill/>
        </p:spPr>
      </p:pic>
      <p:pic>
        <p:nvPicPr>
          <p:cNvPr id="1028" name="Picture 4" descr="C:\Documents and Settings\5853\Local Settings\Temporary Internet Files\Content.IE5\18TNA8YA\MCSO00574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-1770278"/>
            <a:ext cx="1428293" cy="1770278"/>
          </a:xfrm>
          <a:prstGeom prst="rect">
            <a:avLst/>
          </a:prstGeom>
          <a:noFill/>
        </p:spPr>
      </p:pic>
      <p:pic>
        <p:nvPicPr>
          <p:cNvPr id="1029" name="Picture 5" descr="C:\Documents and Settings\5853\Local Settings\Temporary Internet Files\Content.IE5\18TNA8YA\MCj039792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1676400"/>
            <a:ext cx="1622146" cy="1934870"/>
          </a:xfrm>
          <a:prstGeom prst="rect">
            <a:avLst/>
          </a:prstGeom>
          <a:noFill/>
        </p:spPr>
      </p:pic>
      <p:pic>
        <p:nvPicPr>
          <p:cNvPr id="1030" name="Picture 6" descr="C:\Documents and Settings\5853\Local Settings\Temporary Internet Files\Content.IE5\0KEB6YL6\MPj0442201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0" y="3886200"/>
            <a:ext cx="2628900" cy="1752600"/>
          </a:xfrm>
          <a:prstGeom prst="rect">
            <a:avLst/>
          </a:prstGeom>
          <a:noFill/>
        </p:spPr>
      </p:pic>
      <p:pic>
        <p:nvPicPr>
          <p:cNvPr id="1031" name="Picture 7" descr="C:\Documents and Settings\5853\Local Settings\Temporary Internet Files\Content.IE5\MMO54L9D\MPj0439251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20400" y="5867400"/>
            <a:ext cx="1981200" cy="2773680"/>
          </a:xfrm>
          <a:prstGeom prst="rect">
            <a:avLst/>
          </a:prstGeom>
          <a:noFill/>
        </p:spPr>
      </p:pic>
      <p:pic>
        <p:nvPicPr>
          <p:cNvPr id="11" name="Picture 10" descr="mlk_king_subj_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82400" y="762000"/>
            <a:ext cx="1620334" cy="2209800"/>
          </a:xfrm>
          <a:prstGeom prst="rect">
            <a:avLst/>
          </a:prstGeom>
        </p:spPr>
      </p:pic>
      <p:pic>
        <p:nvPicPr>
          <p:cNvPr id="12" name="Picture 11" descr="civilright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7086600"/>
            <a:ext cx="2286000" cy="171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429000" y="-838200"/>
            <a:ext cx="747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Sharing harvest with American Indians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-4876800" y="1676400"/>
            <a:ext cx="458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November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-3303212" y="7086600"/>
            <a:ext cx="660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Remember African American man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-4040465" y="5791200"/>
            <a:ext cx="4040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People treated fairly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-4413388" y="3733800"/>
            <a:ext cx="441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February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-4659545" y="4419600"/>
            <a:ext cx="4659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Honor all US Presidents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-4419600" y="0"/>
            <a:ext cx="403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January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-3048000" y="5105400"/>
            <a:ext cx="277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Fourth of July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-3781100" y="762000"/>
            <a:ext cx="3781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America’s Birthday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3733800" y="2590800"/>
            <a:ext cx="329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July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Day</a:t>
            </a:r>
            <a:endParaRPr lang="en-US" dirty="0"/>
          </a:p>
        </p:txBody>
      </p:sp>
      <p:pic>
        <p:nvPicPr>
          <p:cNvPr id="1026" name="Picture 2" descr="C:\Documents and Settings\5853\Local Settings\Temporary Internet Files\Content.IE5\0KEB6YL6\MPj0446412000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4E6"/>
              </a:clrFrom>
              <a:clrTo>
                <a:srgbClr val="FAF4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00" y="-1287211"/>
            <a:ext cx="1836420" cy="2574421"/>
          </a:xfrm>
          <a:prstGeom prst="rect">
            <a:avLst/>
          </a:prstGeom>
          <a:noFill/>
        </p:spPr>
      </p:pic>
      <p:pic>
        <p:nvPicPr>
          <p:cNvPr id="1027" name="Picture 3" descr="C:\Documents and Settings\5853\Local Settings\Temporary Internet Files\Content.IE5\MMO54L9D\MCBD0778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8800" y="6629400"/>
            <a:ext cx="1187806" cy="1825142"/>
          </a:xfrm>
          <a:prstGeom prst="rect">
            <a:avLst/>
          </a:prstGeom>
          <a:noFill/>
        </p:spPr>
      </p:pic>
      <p:pic>
        <p:nvPicPr>
          <p:cNvPr id="1028" name="Picture 4" descr="C:\Documents and Settings\5853\Local Settings\Temporary Internet Files\Content.IE5\18TNA8YA\MCSO00574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-1770278"/>
            <a:ext cx="1428293" cy="1770278"/>
          </a:xfrm>
          <a:prstGeom prst="rect">
            <a:avLst/>
          </a:prstGeom>
          <a:noFill/>
        </p:spPr>
      </p:pic>
      <p:pic>
        <p:nvPicPr>
          <p:cNvPr id="1029" name="Picture 5" descr="C:\Documents and Settings\5853\Local Settings\Temporary Internet Files\Content.IE5\18TNA8YA\MCj039792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1676400"/>
            <a:ext cx="1622146" cy="1934870"/>
          </a:xfrm>
          <a:prstGeom prst="rect">
            <a:avLst/>
          </a:prstGeom>
          <a:noFill/>
        </p:spPr>
      </p:pic>
      <p:pic>
        <p:nvPicPr>
          <p:cNvPr id="1030" name="Picture 6" descr="C:\Documents and Settings\5853\Local Settings\Temporary Internet Files\Content.IE5\0KEB6YL6\MPj0442201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0" y="3886200"/>
            <a:ext cx="2628900" cy="1752600"/>
          </a:xfrm>
          <a:prstGeom prst="rect">
            <a:avLst/>
          </a:prstGeom>
          <a:noFill/>
        </p:spPr>
      </p:pic>
      <p:pic>
        <p:nvPicPr>
          <p:cNvPr id="1031" name="Picture 7" descr="C:\Documents and Settings\5853\Local Settings\Temporary Internet Files\Content.IE5\MMO54L9D\MPj0439251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20400" y="5867400"/>
            <a:ext cx="1981200" cy="2773680"/>
          </a:xfrm>
          <a:prstGeom prst="rect">
            <a:avLst/>
          </a:prstGeom>
          <a:noFill/>
        </p:spPr>
      </p:pic>
      <p:pic>
        <p:nvPicPr>
          <p:cNvPr id="11" name="Picture 10" descr="mlk_king_subj_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82400" y="762000"/>
            <a:ext cx="1620334" cy="2209800"/>
          </a:xfrm>
          <a:prstGeom prst="rect">
            <a:avLst/>
          </a:prstGeom>
        </p:spPr>
      </p:pic>
      <p:pic>
        <p:nvPicPr>
          <p:cNvPr id="12" name="Picture 11" descr="civilright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7086600"/>
            <a:ext cx="2286000" cy="171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429000" y="-838200"/>
            <a:ext cx="747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Sharing harvest with American Indians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-4876800" y="1676400"/>
            <a:ext cx="458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November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-3303212" y="7086600"/>
            <a:ext cx="660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Remember African American man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-4040465" y="5791200"/>
            <a:ext cx="4040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People treated fairly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-4413388" y="3733800"/>
            <a:ext cx="441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February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-4659545" y="4419600"/>
            <a:ext cx="4659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Honor all US Presidents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-4419600" y="0"/>
            <a:ext cx="403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January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-3048000" y="5105400"/>
            <a:ext cx="277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Fourth of July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-3781100" y="762000"/>
            <a:ext cx="3781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America’s Birthday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3733800" y="2590800"/>
            <a:ext cx="329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Observed in July</a:t>
            </a:r>
            <a:endParaRPr lang="en-US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14</TotalTime>
  <Words>146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Air</vt:lpstr>
      <vt:lpstr>My Holiday PowerPoint</vt:lpstr>
      <vt:lpstr>Thanksgiving</vt:lpstr>
      <vt:lpstr>Martin Luther King Jr Day</vt:lpstr>
      <vt:lpstr>Presidents’ Day</vt:lpstr>
      <vt:lpstr>Independence Day</vt:lpstr>
    </vt:vector>
  </TitlesOfParts>
  <Company>Suffolk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Holiday PowerPoint</dc:title>
  <dc:creator>5853</dc:creator>
  <cp:lastModifiedBy>5853</cp:lastModifiedBy>
  <cp:revision>2</cp:revision>
  <dcterms:created xsi:type="dcterms:W3CDTF">2010-01-14T19:33:11Z</dcterms:created>
  <dcterms:modified xsi:type="dcterms:W3CDTF">2010-01-14T19:47:49Z</dcterms:modified>
</cp:coreProperties>
</file>