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2.xml" ContentType="application/vnd.openxmlformats-officedocument.presentationml.notesSlide+xml"/>
  <Override PartName="/ppt/notesSlides/_rels/notesSlide5.xml.rels" ContentType="application/vnd.openxmlformats-package.relationships+xml"/>
  <Override PartName="/ppt/notesSlides/_rels/notesSlide4.xml.rels" ContentType="application/vnd.openxmlformats-package.relationships+xml"/>
  <Override PartName="/ppt/notesSlides/_rels/notesSlide3.xml.rels" ContentType="application/vnd.openxmlformats-package.relationships+xml"/>
  <Override PartName="/ppt/notesSlides/_rels/notesSlide2.xml.rels" ContentType="application/vnd.openxmlformats-package.relationships+xml"/>
  <Override PartName="/ppt/notesSlides/_rels/notesSlide1.xml.rels" ContentType="application/vnd.openxmlformats-package.relationships+xml"/>
  <Override PartName="/ppt/notesSlides/notesSlide1.xml" ContentType="application/vnd.openxmlformats-officedocument.presentationml.notesSlide+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notesMasters/_rels/notesMaster1.xml.rels" ContentType="application/vnd.openxmlformats-package.relationships+xml"/>
  <Override PartName="/ppt/notesMasters/notesMaster1.xml" ContentType="application/vnd.openxmlformats-officedocument.presentationml.notesMaster+xml"/>
  <Override PartName="/ppt/slideLayouts/slideLayout24.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3.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2.xml" ContentType="application/vnd.openxmlformats-officedocument.presentationml.slideLayout+xml"/>
  <Override PartName="/ppt/slideLayouts/slideLayout9.xml" ContentType="application/vnd.openxmlformats-officedocument.presentationml.slideLayout+xml"/>
  <Override PartName="/ppt/slideLayouts/slideLayout1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18.xml.rels" ContentType="application/vnd.openxmlformats-package.relationships+xml"/>
  <Override PartName="/ppt/slideLayouts/_rels/slideLayout17.xml.rels" ContentType="application/vnd.openxmlformats-package.relationships+xml"/>
  <Override PartName="/ppt/slideLayouts/_rels/slideLayout16.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5.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5.xml.rels" ContentType="application/vnd.openxmlformats-package.relationships+xml"/>
  <Override PartName="/ppt/slideLayouts/_rels/slideLayout24.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6.xml.rels" ContentType="application/vnd.openxmlformats-package.relationships+xml"/>
  <Override PartName="/ppt/slideLayouts/_rels/slideLayout12.xml.rels" ContentType="application/vnd.openxmlformats-package.relationships+xml"/>
  <Override PartName="/ppt/slideLayouts/_rels/slideLayout1.xml.rels" ContentType="application/vnd.openxmlformats-package.relationships+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3.xml" ContentType="application/vnd.openxmlformats-officedocument.presentationml.slideLayout+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media/image4.png" ContentType="image/png"/>
  <Override PartName="/ppt/media/image3.png" ContentType="image/png"/>
  <Override PartName="/ppt/media/image2.png" ContentType="image/png"/>
  <Override PartName="/ppt/media/image1.png" ContentType="image/png"/>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Lst>
  <p:sldSz cx="6858000" cy="9144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8" name="PlaceHolder 1"/>
          <p:cNvSpPr>
            <a:spLocks noGrp="1"/>
          </p:cNvSpPr>
          <p:nvPr>
            <p:ph type="body"/>
          </p:nvPr>
        </p:nvSpPr>
        <p:spPr>
          <a:xfrm>
            <a:off x="756000" y="5078520"/>
            <a:ext cx="6047640" cy="4811040"/>
          </a:xfrm>
          <a:prstGeom prst="rect">
            <a:avLst/>
          </a:prstGeom>
        </p:spPr>
        <p:txBody>
          <a:bodyPr lIns="0" rIns="0" tIns="0" bIns="0"/>
          <a:p>
            <a:r>
              <a:rPr lang="en-IN" sz="2000">
                <a:latin typeface="Arial"/>
              </a:rPr>
              <a:t>Click to edit the notes format</a:t>
            </a:r>
            <a:endParaRPr/>
          </a:p>
        </p:txBody>
      </p:sp>
      <p:sp>
        <p:nvSpPr>
          <p:cNvPr id="79" name="PlaceHolder 2"/>
          <p:cNvSpPr>
            <a:spLocks noGrp="1"/>
          </p:cNvSpPr>
          <p:nvPr>
            <p:ph type="hdr"/>
          </p:nvPr>
        </p:nvSpPr>
        <p:spPr>
          <a:xfrm>
            <a:off x="0" y="0"/>
            <a:ext cx="3280680" cy="534240"/>
          </a:xfrm>
          <a:prstGeom prst="rect">
            <a:avLst/>
          </a:prstGeom>
        </p:spPr>
        <p:txBody>
          <a:bodyPr lIns="0" rIns="0" tIns="0" bIns="0"/>
          <a:p>
            <a:r>
              <a:rPr lang="en-IN" sz="1400">
                <a:latin typeface="Times New Roman"/>
              </a:rPr>
              <a:t>&lt;header&gt;</a:t>
            </a:r>
            <a:endParaRPr/>
          </a:p>
        </p:txBody>
      </p:sp>
      <p:sp>
        <p:nvSpPr>
          <p:cNvPr id="80" name="PlaceHolder 3"/>
          <p:cNvSpPr>
            <a:spLocks noGrp="1"/>
          </p:cNvSpPr>
          <p:nvPr>
            <p:ph type="dt"/>
          </p:nvPr>
        </p:nvSpPr>
        <p:spPr>
          <a:xfrm>
            <a:off x="4278960" y="0"/>
            <a:ext cx="3280680" cy="534240"/>
          </a:xfrm>
          <a:prstGeom prst="rect">
            <a:avLst/>
          </a:prstGeom>
        </p:spPr>
        <p:txBody>
          <a:bodyPr lIns="0" rIns="0" tIns="0" bIns="0"/>
          <a:p>
            <a:pPr algn="r"/>
            <a:r>
              <a:rPr lang="en-IN" sz="1400">
                <a:latin typeface="Times New Roman"/>
              </a:rPr>
              <a:t>&lt;date/time&gt;</a:t>
            </a:r>
            <a:endParaRPr/>
          </a:p>
        </p:txBody>
      </p:sp>
      <p:sp>
        <p:nvSpPr>
          <p:cNvPr id="81" name="PlaceHolder 4"/>
          <p:cNvSpPr>
            <a:spLocks noGrp="1"/>
          </p:cNvSpPr>
          <p:nvPr>
            <p:ph type="ftr"/>
          </p:nvPr>
        </p:nvSpPr>
        <p:spPr>
          <a:xfrm>
            <a:off x="0" y="10157400"/>
            <a:ext cx="3280680" cy="534240"/>
          </a:xfrm>
          <a:prstGeom prst="rect">
            <a:avLst/>
          </a:prstGeom>
        </p:spPr>
        <p:txBody>
          <a:bodyPr lIns="0" rIns="0" tIns="0" bIns="0" anchor="b"/>
          <a:p>
            <a:r>
              <a:rPr lang="en-IN" sz="1400">
                <a:latin typeface="Times New Roman"/>
              </a:rPr>
              <a:t>&lt;footer&gt;</a:t>
            </a:r>
            <a:endParaRPr/>
          </a:p>
        </p:txBody>
      </p:sp>
      <p:sp>
        <p:nvSpPr>
          <p:cNvPr id="82" name="PlaceHolder 5"/>
          <p:cNvSpPr>
            <a:spLocks noGrp="1"/>
          </p:cNvSpPr>
          <p:nvPr>
            <p:ph type="sldNum"/>
          </p:nvPr>
        </p:nvSpPr>
        <p:spPr>
          <a:xfrm>
            <a:off x="4278960" y="10157400"/>
            <a:ext cx="3280680" cy="534240"/>
          </a:xfrm>
          <a:prstGeom prst="rect">
            <a:avLst/>
          </a:prstGeom>
        </p:spPr>
        <p:txBody>
          <a:bodyPr lIns="0" rIns="0" tIns="0" bIns="0" anchor="b"/>
          <a:p>
            <a:pPr algn="r"/>
            <a:fld id="{82B508D1-8C60-462A-9E9A-0313F6973F65}" type="slidenum">
              <a:rPr lang="en-IN" sz="1400">
                <a:latin typeface="Times New Roman"/>
              </a:rPr>
              <a:t>&lt;number&gt;</a:t>
            </a:fld>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0" name="TextShape 1"/>
          <p:cNvSpPr txBox="1"/>
          <p:nvPr/>
        </p:nvSpPr>
        <p:spPr>
          <a:xfrm>
            <a:off x="3884760" y="8685360"/>
            <a:ext cx="2971440" cy="456840"/>
          </a:xfrm>
          <a:prstGeom prst="rect">
            <a:avLst/>
          </a:prstGeom>
        </p:spPr>
        <p:txBody>
          <a:bodyPr anchor="b"/>
          <a:p>
            <a:pPr>
              <a:lnSpc>
                <a:spcPct val="100000"/>
              </a:lnSpc>
            </a:pPr>
            <a:fld id="{39E99AD6-1ED4-477B-8E87-E65073639EEB}" type="slidenum">
              <a:rPr lang="en-IN" sz="1200">
                <a:solidFill>
                  <a:srgbClr val="000000"/>
                </a:solidFill>
                <a:latin typeface="Arial"/>
              </a:rPr>
              <a:t>&lt;number&gt;</a:t>
            </a:fld>
            <a:endParaRPr/>
          </a:p>
        </p:txBody>
      </p:sp>
      <p:sp>
        <p:nvSpPr>
          <p:cNvPr id="111" name="PlaceHolder 2"/>
          <p:cNvSpPr>
            <a:spLocks noGrp="1"/>
          </p:cNvSpPr>
          <p:nvPr>
            <p:ph type="body"/>
          </p:nvPr>
        </p:nvSpPr>
        <p:spPr>
          <a:xfrm>
            <a:off x="685800" y="4343400"/>
            <a:ext cx="5486040" cy="4114440"/>
          </a:xfrm>
          <a:prstGeom prst="rect">
            <a:avLst/>
          </a:prstGeom>
        </p:spPr>
        <p:txBody>
          <a:bodyPr/>
          <a:p>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2" name="TextShape 1"/>
          <p:cNvSpPr txBox="1"/>
          <p:nvPr/>
        </p:nvSpPr>
        <p:spPr>
          <a:xfrm>
            <a:off x="3884760" y="8685360"/>
            <a:ext cx="2971440" cy="456840"/>
          </a:xfrm>
          <a:prstGeom prst="rect">
            <a:avLst/>
          </a:prstGeom>
        </p:spPr>
        <p:txBody>
          <a:bodyPr anchor="b"/>
          <a:p>
            <a:pPr>
              <a:lnSpc>
                <a:spcPct val="100000"/>
              </a:lnSpc>
            </a:pPr>
            <a:fld id="{6CF1988D-F724-4ADD-86F0-7714DA23BFA9}" type="slidenum">
              <a:rPr lang="en-IN" sz="1200">
                <a:solidFill>
                  <a:srgbClr val="000000"/>
                </a:solidFill>
                <a:latin typeface="Arial"/>
              </a:rPr>
              <a:t>&lt;number&gt;</a:t>
            </a:fld>
            <a:endParaRPr/>
          </a:p>
        </p:txBody>
      </p:sp>
      <p:sp>
        <p:nvSpPr>
          <p:cNvPr id="113" name="PlaceHolder 2"/>
          <p:cNvSpPr>
            <a:spLocks noGrp="1"/>
          </p:cNvSpPr>
          <p:nvPr>
            <p:ph type="body"/>
          </p:nvPr>
        </p:nvSpPr>
        <p:spPr>
          <a:xfrm>
            <a:off x="685800" y="4343400"/>
            <a:ext cx="5486040" cy="4114440"/>
          </a:xfrm>
          <a:prstGeom prst="rect">
            <a:avLst/>
          </a:prstGeom>
        </p:spPr>
        <p:txBody>
          <a:bodyPr/>
          <a:p>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4" name="TextShape 1"/>
          <p:cNvSpPr txBox="1"/>
          <p:nvPr/>
        </p:nvSpPr>
        <p:spPr>
          <a:xfrm>
            <a:off x="3884760" y="8685360"/>
            <a:ext cx="2971440" cy="456840"/>
          </a:xfrm>
          <a:prstGeom prst="rect">
            <a:avLst/>
          </a:prstGeom>
        </p:spPr>
        <p:txBody>
          <a:bodyPr anchor="b"/>
          <a:p>
            <a:pPr>
              <a:lnSpc>
                <a:spcPct val="100000"/>
              </a:lnSpc>
            </a:pPr>
            <a:fld id="{12463050-F1C4-4131-8181-3B1D738AB948}" type="slidenum">
              <a:rPr lang="en-IN" sz="1200">
                <a:solidFill>
                  <a:srgbClr val="000000"/>
                </a:solidFill>
                <a:latin typeface="Arial"/>
              </a:rPr>
              <a:t>&lt;number&gt;</a:t>
            </a:fld>
            <a:endParaRPr/>
          </a:p>
        </p:txBody>
      </p:sp>
      <p:sp>
        <p:nvSpPr>
          <p:cNvPr id="115" name="PlaceHolder 2"/>
          <p:cNvSpPr>
            <a:spLocks noGrp="1"/>
          </p:cNvSpPr>
          <p:nvPr>
            <p:ph type="body"/>
          </p:nvPr>
        </p:nvSpPr>
        <p:spPr>
          <a:xfrm>
            <a:off x="685800" y="4343400"/>
            <a:ext cx="5486040" cy="4114440"/>
          </a:xfrm>
          <a:prstGeom prst="rect">
            <a:avLst/>
          </a:prstGeom>
        </p:spPr>
        <p:txBody>
          <a:bodyPr/>
          <a:p>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6" name="TextShape 1"/>
          <p:cNvSpPr txBox="1"/>
          <p:nvPr/>
        </p:nvSpPr>
        <p:spPr>
          <a:xfrm>
            <a:off x="3884760" y="8685360"/>
            <a:ext cx="2971440" cy="456840"/>
          </a:xfrm>
          <a:prstGeom prst="rect">
            <a:avLst/>
          </a:prstGeom>
        </p:spPr>
        <p:txBody>
          <a:bodyPr anchor="b"/>
          <a:p>
            <a:pPr>
              <a:lnSpc>
                <a:spcPct val="100000"/>
              </a:lnSpc>
            </a:pPr>
            <a:fld id="{2EB75252-E263-4B34-974F-E7E90FD4EA31}" type="slidenum">
              <a:rPr lang="en-IN" sz="1200">
                <a:solidFill>
                  <a:srgbClr val="000000"/>
                </a:solidFill>
                <a:latin typeface="Arial"/>
              </a:rPr>
              <a:t>&lt;number&gt;</a:t>
            </a:fld>
            <a:endParaRPr/>
          </a:p>
        </p:txBody>
      </p:sp>
      <p:sp>
        <p:nvSpPr>
          <p:cNvPr id="117" name="PlaceHolder 2"/>
          <p:cNvSpPr>
            <a:spLocks noGrp="1"/>
          </p:cNvSpPr>
          <p:nvPr>
            <p:ph type="body"/>
          </p:nvPr>
        </p:nvSpPr>
        <p:spPr>
          <a:xfrm>
            <a:off x="685800" y="4343400"/>
            <a:ext cx="5486040" cy="4114440"/>
          </a:xfrm>
          <a:prstGeom prst="rect">
            <a:avLst/>
          </a:prstGeom>
        </p:spPr>
        <p:txBody>
          <a:bodyPr/>
          <a:p>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8" name="TextShape 1"/>
          <p:cNvSpPr txBox="1"/>
          <p:nvPr/>
        </p:nvSpPr>
        <p:spPr>
          <a:xfrm>
            <a:off x="3884760" y="8685360"/>
            <a:ext cx="2971440" cy="456840"/>
          </a:xfrm>
          <a:prstGeom prst="rect">
            <a:avLst/>
          </a:prstGeom>
        </p:spPr>
        <p:txBody>
          <a:bodyPr anchor="b"/>
          <a:p>
            <a:pPr>
              <a:lnSpc>
                <a:spcPct val="100000"/>
              </a:lnSpc>
            </a:pPr>
            <a:fld id="{F19486D3-34F8-44C1-9D7C-2827C6A2E68F}" type="slidenum">
              <a:rPr lang="en-IN" sz="1200">
                <a:solidFill>
                  <a:srgbClr val="000000"/>
                </a:solidFill>
                <a:latin typeface="Arial"/>
              </a:rPr>
              <a:t>&lt;number&gt;</a:t>
            </a:fld>
            <a:endParaRPr/>
          </a:p>
        </p:txBody>
      </p:sp>
      <p:sp>
        <p:nvSpPr>
          <p:cNvPr id="119" name="PlaceHolder 2"/>
          <p:cNvSpPr>
            <a:spLocks noGrp="1"/>
          </p:cNvSpPr>
          <p:nvPr>
            <p:ph type="body"/>
          </p:nvPr>
        </p:nvSpPr>
        <p:spPr>
          <a:xfrm>
            <a:off x="685800" y="4343400"/>
            <a:ext cx="5486040" cy="4114440"/>
          </a:xfrm>
          <a:prstGeom prst="rect">
            <a:avLst/>
          </a:prstGeom>
        </p:spPr>
        <p:txBody>
          <a:bodyPr/>
          <a:p>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343080" y="366840"/>
            <a:ext cx="6171840" cy="1523880"/>
          </a:xfrm>
          <a:prstGeom prst="rect">
            <a:avLst/>
          </a:prstGeom>
        </p:spPr>
        <p:txBody>
          <a:bodyPr lIns="0" rIns="0" tIns="0" bIns="0" anchor="ctr"/>
          <a:p>
            <a:endParaRPr/>
          </a:p>
        </p:txBody>
      </p:sp>
      <p:sp>
        <p:nvSpPr>
          <p:cNvPr id="27" name="PlaceHolder 2"/>
          <p:cNvSpPr>
            <a:spLocks noGrp="1"/>
          </p:cNvSpPr>
          <p:nvPr>
            <p:ph type="body"/>
          </p:nvPr>
        </p:nvSpPr>
        <p:spPr>
          <a:xfrm>
            <a:off x="343080" y="2133720"/>
            <a:ext cx="6171840" cy="2877840"/>
          </a:xfrm>
          <a:prstGeom prst="rect">
            <a:avLst/>
          </a:prstGeom>
        </p:spPr>
        <p:txBody>
          <a:bodyPr lIns="0" rIns="0" tIns="0" bIns="0"/>
          <a:p>
            <a:endParaRPr/>
          </a:p>
        </p:txBody>
      </p:sp>
      <p:sp>
        <p:nvSpPr>
          <p:cNvPr id="28" name="PlaceHolder 3"/>
          <p:cNvSpPr>
            <a:spLocks noGrp="1"/>
          </p:cNvSpPr>
          <p:nvPr>
            <p:ph type="body"/>
          </p:nvPr>
        </p:nvSpPr>
        <p:spPr>
          <a:xfrm>
            <a:off x="343080" y="5285520"/>
            <a:ext cx="6171840" cy="287784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343080" y="366840"/>
            <a:ext cx="6171840" cy="1523880"/>
          </a:xfrm>
          <a:prstGeom prst="rect">
            <a:avLst/>
          </a:prstGeom>
        </p:spPr>
        <p:txBody>
          <a:bodyPr lIns="0" rIns="0" tIns="0" bIns="0" anchor="ctr"/>
          <a:p>
            <a:endParaRPr/>
          </a:p>
        </p:txBody>
      </p:sp>
      <p:sp>
        <p:nvSpPr>
          <p:cNvPr id="30" name="PlaceHolder 2"/>
          <p:cNvSpPr>
            <a:spLocks noGrp="1"/>
          </p:cNvSpPr>
          <p:nvPr>
            <p:ph type="body"/>
          </p:nvPr>
        </p:nvSpPr>
        <p:spPr>
          <a:xfrm>
            <a:off x="343080" y="2133720"/>
            <a:ext cx="3011760" cy="2877840"/>
          </a:xfrm>
          <a:prstGeom prst="rect">
            <a:avLst/>
          </a:prstGeom>
        </p:spPr>
        <p:txBody>
          <a:bodyPr lIns="0" rIns="0" tIns="0" bIns="0"/>
          <a:p>
            <a:endParaRPr/>
          </a:p>
        </p:txBody>
      </p:sp>
      <p:sp>
        <p:nvSpPr>
          <p:cNvPr id="31" name="PlaceHolder 3"/>
          <p:cNvSpPr>
            <a:spLocks noGrp="1"/>
          </p:cNvSpPr>
          <p:nvPr>
            <p:ph type="body"/>
          </p:nvPr>
        </p:nvSpPr>
        <p:spPr>
          <a:xfrm>
            <a:off x="3505680" y="2133720"/>
            <a:ext cx="3011760" cy="2877840"/>
          </a:xfrm>
          <a:prstGeom prst="rect">
            <a:avLst/>
          </a:prstGeom>
        </p:spPr>
        <p:txBody>
          <a:bodyPr lIns="0" rIns="0" tIns="0" bIns="0"/>
          <a:p>
            <a:endParaRPr/>
          </a:p>
        </p:txBody>
      </p:sp>
      <p:sp>
        <p:nvSpPr>
          <p:cNvPr id="32" name="PlaceHolder 4"/>
          <p:cNvSpPr>
            <a:spLocks noGrp="1"/>
          </p:cNvSpPr>
          <p:nvPr>
            <p:ph type="body"/>
          </p:nvPr>
        </p:nvSpPr>
        <p:spPr>
          <a:xfrm>
            <a:off x="3505680" y="5285520"/>
            <a:ext cx="3011760" cy="2877840"/>
          </a:xfrm>
          <a:prstGeom prst="rect">
            <a:avLst/>
          </a:prstGeom>
        </p:spPr>
        <p:txBody>
          <a:bodyPr lIns="0" rIns="0" tIns="0" bIns="0"/>
          <a:p>
            <a:endParaRPr/>
          </a:p>
        </p:txBody>
      </p:sp>
      <p:sp>
        <p:nvSpPr>
          <p:cNvPr id="33" name="PlaceHolder 5"/>
          <p:cNvSpPr>
            <a:spLocks noGrp="1"/>
          </p:cNvSpPr>
          <p:nvPr>
            <p:ph type="body"/>
          </p:nvPr>
        </p:nvSpPr>
        <p:spPr>
          <a:xfrm>
            <a:off x="343080" y="5285520"/>
            <a:ext cx="3011760" cy="287784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343080" y="366840"/>
            <a:ext cx="6171840" cy="1523880"/>
          </a:xfrm>
          <a:prstGeom prst="rect">
            <a:avLst/>
          </a:prstGeom>
        </p:spPr>
        <p:txBody>
          <a:bodyPr lIns="0" rIns="0" tIns="0" bIns="0" anchor="ctr"/>
          <a:p>
            <a:endParaRPr/>
          </a:p>
        </p:txBody>
      </p:sp>
      <p:sp>
        <p:nvSpPr>
          <p:cNvPr id="35" name="PlaceHolder 2"/>
          <p:cNvSpPr>
            <a:spLocks noGrp="1"/>
          </p:cNvSpPr>
          <p:nvPr>
            <p:ph type="body"/>
          </p:nvPr>
        </p:nvSpPr>
        <p:spPr>
          <a:xfrm>
            <a:off x="343080" y="2133720"/>
            <a:ext cx="6171840" cy="6033600"/>
          </a:xfrm>
          <a:prstGeom prst="rect">
            <a:avLst/>
          </a:prstGeom>
        </p:spPr>
        <p:txBody>
          <a:bodyPr lIns="0" rIns="0" tIns="0" bIns="0"/>
          <a:p>
            <a:endParaRPr/>
          </a:p>
        </p:txBody>
      </p:sp>
      <p:sp>
        <p:nvSpPr>
          <p:cNvPr id="36" name="PlaceHolder 3"/>
          <p:cNvSpPr>
            <a:spLocks noGrp="1"/>
          </p:cNvSpPr>
          <p:nvPr>
            <p:ph type="body"/>
          </p:nvPr>
        </p:nvSpPr>
        <p:spPr>
          <a:xfrm>
            <a:off x="343080" y="2133720"/>
            <a:ext cx="6171840" cy="6033600"/>
          </a:xfrm>
          <a:prstGeom prst="rect">
            <a:avLst/>
          </a:prstGeom>
        </p:spPr>
        <p:txBody>
          <a:bodyPr lIns="0" rIns="0" tIns="0" bIns="0"/>
          <a:p>
            <a:endParaRPr/>
          </a:p>
        </p:txBody>
      </p:sp>
      <p:pic>
        <p:nvPicPr>
          <p:cNvPr id="37" name="" descr=""/>
          <p:cNvPicPr/>
          <p:nvPr/>
        </p:nvPicPr>
        <p:blipFill>
          <a:blip r:embed="rId2"/>
          <a:stretch>
            <a:fillRect/>
          </a:stretch>
        </p:blipFill>
        <p:spPr>
          <a:xfrm>
            <a:off x="343080" y="2688480"/>
            <a:ext cx="6171840" cy="4924080"/>
          </a:xfrm>
          <a:prstGeom prst="rect">
            <a:avLst/>
          </a:prstGeom>
          <a:ln>
            <a:noFill/>
          </a:ln>
        </p:spPr>
      </p:pic>
      <p:pic>
        <p:nvPicPr>
          <p:cNvPr id="38" name="" descr=""/>
          <p:cNvPicPr/>
          <p:nvPr/>
        </p:nvPicPr>
        <p:blipFill>
          <a:blip r:embed="rId3"/>
          <a:stretch>
            <a:fillRect/>
          </a:stretch>
        </p:blipFill>
        <p:spPr>
          <a:xfrm>
            <a:off x="343080" y="2688480"/>
            <a:ext cx="6171840" cy="49240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343080" y="366840"/>
            <a:ext cx="6171840" cy="1523880"/>
          </a:xfrm>
          <a:prstGeom prst="rect">
            <a:avLst/>
          </a:prstGeom>
        </p:spPr>
        <p:txBody>
          <a:bodyPr lIns="0" rIns="0" tIns="0" bIns="0" anchor="ctr"/>
          <a:p>
            <a:endParaRPr/>
          </a:p>
        </p:txBody>
      </p:sp>
      <p:sp>
        <p:nvSpPr>
          <p:cNvPr id="45" name="PlaceHolder 2"/>
          <p:cNvSpPr>
            <a:spLocks noGrp="1"/>
          </p:cNvSpPr>
          <p:nvPr>
            <p:ph type="subTitle"/>
          </p:nvPr>
        </p:nvSpPr>
        <p:spPr>
          <a:xfrm>
            <a:off x="343080" y="2133720"/>
            <a:ext cx="6171840" cy="603396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343080" y="366840"/>
            <a:ext cx="6171840" cy="1523880"/>
          </a:xfrm>
          <a:prstGeom prst="rect">
            <a:avLst/>
          </a:prstGeom>
        </p:spPr>
        <p:txBody>
          <a:bodyPr lIns="0" rIns="0" tIns="0" bIns="0" anchor="ctr"/>
          <a:p>
            <a:endParaRPr/>
          </a:p>
        </p:txBody>
      </p:sp>
      <p:sp>
        <p:nvSpPr>
          <p:cNvPr id="47" name="PlaceHolder 2"/>
          <p:cNvSpPr>
            <a:spLocks noGrp="1"/>
          </p:cNvSpPr>
          <p:nvPr>
            <p:ph type="body"/>
          </p:nvPr>
        </p:nvSpPr>
        <p:spPr>
          <a:xfrm>
            <a:off x="343080" y="2133720"/>
            <a:ext cx="6171840" cy="603360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343080" y="366840"/>
            <a:ext cx="6171840" cy="1523880"/>
          </a:xfrm>
          <a:prstGeom prst="rect">
            <a:avLst/>
          </a:prstGeom>
        </p:spPr>
        <p:txBody>
          <a:bodyPr lIns="0" rIns="0" tIns="0" bIns="0" anchor="ctr"/>
          <a:p>
            <a:endParaRPr/>
          </a:p>
        </p:txBody>
      </p:sp>
      <p:sp>
        <p:nvSpPr>
          <p:cNvPr id="49" name="PlaceHolder 2"/>
          <p:cNvSpPr>
            <a:spLocks noGrp="1"/>
          </p:cNvSpPr>
          <p:nvPr>
            <p:ph type="body"/>
          </p:nvPr>
        </p:nvSpPr>
        <p:spPr>
          <a:xfrm>
            <a:off x="343080" y="2133720"/>
            <a:ext cx="3011760" cy="6033600"/>
          </a:xfrm>
          <a:prstGeom prst="rect">
            <a:avLst/>
          </a:prstGeom>
        </p:spPr>
        <p:txBody>
          <a:bodyPr lIns="0" rIns="0" tIns="0" bIns="0"/>
          <a:p>
            <a:endParaRPr/>
          </a:p>
        </p:txBody>
      </p:sp>
      <p:sp>
        <p:nvSpPr>
          <p:cNvPr id="50" name="PlaceHolder 3"/>
          <p:cNvSpPr>
            <a:spLocks noGrp="1"/>
          </p:cNvSpPr>
          <p:nvPr>
            <p:ph type="body"/>
          </p:nvPr>
        </p:nvSpPr>
        <p:spPr>
          <a:xfrm>
            <a:off x="3505680" y="2133720"/>
            <a:ext cx="3011760" cy="603360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343080" y="366840"/>
            <a:ext cx="6171840" cy="1523880"/>
          </a:xfrm>
          <a:prstGeom prst="rect">
            <a:avLst/>
          </a:prstGeom>
        </p:spPr>
        <p:txBody>
          <a:bodyPr lIns="0" rIns="0" tIns="0" bIns="0" anchor="ctr"/>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343080" y="366840"/>
            <a:ext cx="6171840" cy="706392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343080" y="366840"/>
            <a:ext cx="6171840" cy="1523880"/>
          </a:xfrm>
          <a:prstGeom prst="rect">
            <a:avLst/>
          </a:prstGeom>
        </p:spPr>
        <p:txBody>
          <a:bodyPr lIns="0" rIns="0" tIns="0" bIns="0" anchor="ctr"/>
          <a:p>
            <a:endParaRPr/>
          </a:p>
        </p:txBody>
      </p:sp>
      <p:sp>
        <p:nvSpPr>
          <p:cNvPr id="54" name="PlaceHolder 2"/>
          <p:cNvSpPr>
            <a:spLocks noGrp="1"/>
          </p:cNvSpPr>
          <p:nvPr>
            <p:ph type="body"/>
          </p:nvPr>
        </p:nvSpPr>
        <p:spPr>
          <a:xfrm>
            <a:off x="343080" y="2133720"/>
            <a:ext cx="3011760" cy="2877840"/>
          </a:xfrm>
          <a:prstGeom prst="rect">
            <a:avLst/>
          </a:prstGeom>
        </p:spPr>
        <p:txBody>
          <a:bodyPr lIns="0" rIns="0" tIns="0" bIns="0"/>
          <a:p>
            <a:endParaRPr/>
          </a:p>
        </p:txBody>
      </p:sp>
      <p:sp>
        <p:nvSpPr>
          <p:cNvPr id="55" name="PlaceHolder 3"/>
          <p:cNvSpPr>
            <a:spLocks noGrp="1"/>
          </p:cNvSpPr>
          <p:nvPr>
            <p:ph type="body"/>
          </p:nvPr>
        </p:nvSpPr>
        <p:spPr>
          <a:xfrm>
            <a:off x="343080" y="5285520"/>
            <a:ext cx="3011760" cy="2877840"/>
          </a:xfrm>
          <a:prstGeom prst="rect">
            <a:avLst/>
          </a:prstGeom>
        </p:spPr>
        <p:txBody>
          <a:bodyPr lIns="0" rIns="0" tIns="0" bIns="0"/>
          <a:p>
            <a:endParaRPr/>
          </a:p>
        </p:txBody>
      </p:sp>
      <p:sp>
        <p:nvSpPr>
          <p:cNvPr id="56" name="PlaceHolder 4"/>
          <p:cNvSpPr>
            <a:spLocks noGrp="1"/>
          </p:cNvSpPr>
          <p:nvPr>
            <p:ph type="body"/>
          </p:nvPr>
        </p:nvSpPr>
        <p:spPr>
          <a:xfrm>
            <a:off x="3505680" y="2133720"/>
            <a:ext cx="3011760" cy="603360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343080" y="366840"/>
            <a:ext cx="6171840" cy="1523880"/>
          </a:xfrm>
          <a:prstGeom prst="rect">
            <a:avLst/>
          </a:prstGeom>
        </p:spPr>
        <p:txBody>
          <a:bodyPr lIns="0" rIns="0" tIns="0" bIns="0" anchor="ctr"/>
          <a:p>
            <a:endParaRPr/>
          </a:p>
        </p:txBody>
      </p:sp>
      <p:sp>
        <p:nvSpPr>
          <p:cNvPr id="6" name="PlaceHolder 2"/>
          <p:cNvSpPr>
            <a:spLocks noGrp="1"/>
          </p:cNvSpPr>
          <p:nvPr>
            <p:ph type="subTitle"/>
          </p:nvPr>
        </p:nvSpPr>
        <p:spPr>
          <a:xfrm>
            <a:off x="343080" y="2133720"/>
            <a:ext cx="6171840" cy="603396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343080" y="366840"/>
            <a:ext cx="6171840" cy="1523880"/>
          </a:xfrm>
          <a:prstGeom prst="rect">
            <a:avLst/>
          </a:prstGeom>
        </p:spPr>
        <p:txBody>
          <a:bodyPr lIns="0" rIns="0" tIns="0" bIns="0" anchor="ctr"/>
          <a:p>
            <a:endParaRPr/>
          </a:p>
        </p:txBody>
      </p:sp>
      <p:sp>
        <p:nvSpPr>
          <p:cNvPr id="58" name="PlaceHolder 2"/>
          <p:cNvSpPr>
            <a:spLocks noGrp="1"/>
          </p:cNvSpPr>
          <p:nvPr>
            <p:ph type="body"/>
          </p:nvPr>
        </p:nvSpPr>
        <p:spPr>
          <a:xfrm>
            <a:off x="343080" y="2133720"/>
            <a:ext cx="3011760" cy="6033600"/>
          </a:xfrm>
          <a:prstGeom prst="rect">
            <a:avLst/>
          </a:prstGeom>
        </p:spPr>
        <p:txBody>
          <a:bodyPr lIns="0" rIns="0" tIns="0" bIns="0"/>
          <a:p>
            <a:endParaRPr/>
          </a:p>
        </p:txBody>
      </p:sp>
      <p:sp>
        <p:nvSpPr>
          <p:cNvPr id="59" name="PlaceHolder 3"/>
          <p:cNvSpPr>
            <a:spLocks noGrp="1"/>
          </p:cNvSpPr>
          <p:nvPr>
            <p:ph type="body"/>
          </p:nvPr>
        </p:nvSpPr>
        <p:spPr>
          <a:xfrm>
            <a:off x="3505680" y="2133720"/>
            <a:ext cx="3011760" cy="2877840"/>
          </a:xfrm>
          <a:prstGeom prst="rect">
            <a:avLst/>
          </a:prstGeom>
        </p:spPr>
        <p:txBody>
          <a:bodyPr lIns="0" rIns="0" tIns="0" bIns="0"/>
          <a:p>
            <a:endParaRPr/>
          </a:p>
        </p:txBody>
      </p:sp>
      <p:sp>
        <p:nvSpPr>
          <p:cNvPr id="60" name="PlaceHolder 4"/>
          <p:cNvSpPr>
            <a:spLocks noGrp="1"/>
          </p:cNvSpPr>
          <p:nvPr>
            <p:ph type="body"/>
          </p:nvPr>
        </p:nvSpPr>
        <p:spPr>
          <a:xfrm>
            <a:off x="3505680" y="5285520"/>
            <a:ext cx="3011760" cy="287784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343080" y="366840"/>
            <a:ext cx="6171840" cy="1523880"/>
          </a:xfrm>
          <a:prstGeom prst="rect">
            <a:avLst/>
          </a:prstGeom>
        </p:spPr>
        <p:txBody>
          <a:bodyPr lIns="0" rIns="0" tIns="0" bIns="0" anchor="ctr"/>
          <a:p>
            <a:endParaRPr/>
          </a:p>
        </p:txBody>
      </p:sp>
      <p:sp>
        <p:nvSpPr>
          <p:cNvPr id="62" name="PlaceHolder 2"/>
          <p:cNvSpPr>
            <a:spLocks noGrp="1"/>
          </p:cNvSpPr>
          <p:nvPr>
            <p:ph type="body"/>
          </p:nvPr>
        </p:nvSpPr>
        <p:spPr>
          <a:xfrm>
            <a:off x="343080" y="2133720"/>
            <a:ext cx="3011760" cy="2877840"/>
          </a:xfrm>
          <a:prstGeom prst="rect">
            <a:avLst/>
          </a:prstGeom>
        </p:spPr>
        <p:txBody>
          <a:bodyPr lIns="0" rIns="0" tIns="0" bIns="0"/>
          <a:p>
            <a:endParaRPr/>
          </a:p>
        </p:txBody>
      </p:sp>
      <p:sp>
        <p:nvSpPr>
          <p:cNvPr id="63" name="PlaceHolder 3"/>
          <p:cNvSpPr>
            <a:spLocks noGrp="1"/>
          </p:cNvSpPr>
          <p:nvPr>
            <p:ph type="body"/>
          </p:nvPr>
        </p:nvSpPr>
        <p:spPr>
          <a:xfrm>
            <a:off x="3505680" y="2133720"/>
            <a:ext cx="3011760" cy="2877840"/>
          </a:xfrm>
          <a:prstGeom prst="rect">
            <a:avLst/>
          </a:prstGeom>
        </p:spPr>
        <p:txBody>
          <a:bodyPr lIns="0" rIns="0" tIns="0" bIns="0"/>
          <a:p>
            <a:endParaRPr/>
          </a:p>
        </p:txBody>
      </p:sp>
      <p:sp>
        <p:nvSpPr>
          <p:cNvPr id="64" name="PlaceHolder 4"/>
          <p:cNvSpPr>
            <a:spLocks noGrp="1"/>
          </p:cNvSpPr>
          <p:nvPr>
            <p:ph type="body"/>
          </p:nvPr>
        </p:nvSpPr>
        <p:spPr>
          <a:xfrm>
            <a:off x="343080" y="5285520"/>
            <a:ext cx="6171840" cy="287784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343080" y="366840"/>
            <a:ext cx="6171840" cy="1523880"/>
          </a:xfrm>
          <a:prstGeom prst="rect">
            <a:avLst/>
          </a:prstGeom>
        </p:spPr>
        <p:txBody>
          <a:bodyPr lIns="0" rIns="0" tIns="0" bIns="0" anchor="ctr"/>
          <a:p>
            <a:endParaRPr/>
          </a:p>
        </p:txBody>
      </p:sp>
      <p:sp>
        <p:nvSpPr>
          <p:cNvPr id="66" name="PlaceHolder 2"/>
          <p:cNvSpPr>
            <a:spLocks noGrp="1"/>
          </p:cNvSpPr>
          <p:nvPr>
            <p:ph type="body"/>
          </p:nvPr>
        </p:nvSpPr>
        <p:spPr>
          <a:xfrm>
            <a:off x="343080" y="2133720"/>
            <a:ext cx="6171840" cy="2877840"/>
          </a:xfrm>
          <a:prstGeom prst="rect">
            <a:avLst/>
          </a:prstGeom>
        </p:spPr>
        <p:txBody>
          <a:bodyPr lIns="0" rIns="0" tIns="0" bIns="0"/>
          <a:p>
            <a:endParaRPr/>
          </a:p>
        </p:txBody>
      </p:sp>
      <p:sp>
        <p:nvSpPr>
          <p:cNvPr id="67" name="PlaceHolder 3"/>
          <p:cNvSpPr>
            <a:spLocks noGrp="1"/>
          </p:cNvSpPr>
          <p:nvPr>
            <p:ph type="body"/>
          </p:nvPr>
        </p:nvSpPr>
        <p:spPr>
          <a:xfrm>
            <a:off x="343080" y="5285520"/>
            <a:ext cx="6171840" cy="287784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343080" y="366840"/>
            <a:ext cx="6171840" cy="1523880"/>
          </a:xfrm>
          <a:prstGeom prst="rect">
            <a:avLst/>
          </a:prstGeom>
        </p:spPr>
        <p:txBody>
          <a:bodyPr lIns="0" rIns="0" tIns="0" bIns="0" anchor="ctr"/>
          <a:p>
            <a:endParaRPr/>
          </a:p>
        </p:txBody>
      </p:sp>
      <p:sp>
        <p:nvSpPr>
          <p:cNvPr id="69" name="PlaceHolder 2"/>
          <p:cNvSpPr>
            <a:spLocks noGrp="1"/>
          </p:cNvSpPr>
          <p:nvPr>
            <p:ph type="body"/>
          </p:nvPr>
        </p:nvSpPr>
        <p:spPr>
          <a:xfrm>
            <a:off x="343080" y="2133720"/>
            <a:ext cx="3011760" cy="2877840"/>
          </a:xfrm>
          <a:prstGeom prst="rect">
            <a:avLst/>
          </a:prstGeom>
        </p:spPr>
        <p:txBody>
          <a:bodyPr lIns="0" rIns="0" tIns="0" bIns="0"/>
          <a:p>
            <a:endParaRPr/>
          </a:p>
        </p:txBody>
      </p:sp>
      <p:sp>
        <p:nvSpPr>
          <p:cNvPr id="70" name="PlaceHolder 3"/>
          <p:cNvSpPr>
            <a:spLocks noGrp="1"/>
          </p:cNvSpPr>
          <p:nvPr>
            <p:ph type="body"/>
          </p:nvPr>
        </p:nvSpPr>
        <p:spPr>
          <a:xfrm>
            <a:off x="3505680" y="2133720"/>
            <a:ext cx="3011760" cy="2877840"/>
          </a:xfrm>
          <a:prstGeom prst="rect">
            <a:avLst/>
          </a:prstGeom>
        </p:spPr>
        <p:txBody>
          <a:bodyPr lIns="0" rIns="0" tIns="0" bIns="0"/>
          <a:p>
            <a:endParaRPr/>
          </a:p>
        </p:txBody>
      </p:sp>
      <p:sp>
        <p:nvSpPr>
          <p:cNvPr id="71" name="PlaceHolder 4"/>
          <p:cNvSpPr>
            <a:spLocks noGrp="1"/>
          </p:cNvSpPr>
          <p:nvPr>
            <p:ph type="body"/>
          </p:nvPr>
        </p:nvSpPr>
        <p:spPr>
          <a:xfrm>
            <a:off x="3505680" y="5285520"/>
            <a:ext cx="3011760" cy="2877840"/>
          </a:xfrm>
          <a:prstGeom prst="rect">
            <a:avLst/>
          </a:prstGeom>
        </p:spPr>
        <p:txBody>
          <a:bodyPr lIns="0" rIns="0" tIns="0" bIns="0"/>
          <a:p>
            <a:endParaRPr/>
          </a:p>
        </p:txBody>
      </p:sp>
      <p:sp>
        <p:nvSpPr>
          <p:cNvPr id="72" name="PlaceHolder 5"/>
          <p:cNvSpPr>
            <a:spLocks noGrp="1"/>
          </p:cNvSpPr>
          <p:nvPr>
            <p:ph type="body"/>
          </p:nvPr>
        </p:nvSpPr>
        <p:spPr>
          <a:xfrm>
            <a:off x="343080" y="5285520"/>
            <a:ext cx="3011760" cy="287784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343080" y="366840"/>
            <a:ext cx="6171840" cy="1523880"/>
          </a:xfrm>
          <a:prstGeom prst="rect">
            <a:avLst/>
          </a:prstGeom>
        </p:spPr>
        <p:txBody>
          <a:bodyPr lIns="0" rIns="0" tIns="0" bIns="0" anchor="ctr"/>
          <a:p>
            <a:endParaRPr/>
          </a:p>
        </p:txBody>
      </p:sp>
      <p:sp>
        <p:nvSpPr>
          <p:cNvPr id="74" name="PlaceHolder 2"/>
          <p:cNvSpPr>
            <a:spLocks noGrp="1"/>
          </p:cNvSpPr>
          <p:nvPr>
            <p:ph type="body"/>
          </p:nvPr>
        </p:nvSpPr>
        <p:spPr>
          <a:xfrm>
            <a:off x="343080" y="2133720"/>
            <a:ext cx="6171840" cy="6033600"/>
          </a:xfrm>
          <a:prstGeom prst="rect">
            <a:avLst/>
          </a:prstGeom>
        </p:spPr>
        <p:txBody>
          <a:bodyPr lIns="0" rIns="0" tIns="0" bIns="0"/>
          <a:p>
            <a:endParaRPr/>
          </a:p>
        </p:txBody>
      </p:sp>
      <p:sp>
        <p:nvSpPr>
          <p:cNvPr id="75" name="PlaceHolder 3"/>
          <p:cNvSpPr>
            <a:spLocks noGrp="1"/>
          </p:cNvSpPr>
          <p:nvPr>
            <p:ph type="body"/>
          </p:nvPr>
        </p:nvSpPr>
        <p:spPr>
          <a:xfrm>
            <a:off x="343080" y="2133720"/>
            <a:ext cx="6171840" cy="6033600"/>
          </a:xfrm>
          <a:prstGeom prst="rect">
            <a:avLst/>
          </a:prstGeom>
        </p:spPr>
        <p:txBody>
          <a:bodyPr lIns="0" rIns="0" tIns="0" bIns="0"/>
          <a:p>
            <a:endParaRPr/>
          </a:p>
        </p:txBody>
      </p:sp>
      <p:pic>
        <p:nvPicPr>
          <p:cNvPr id="76" name="" descr=""/>
          <p:cNvPicPr/>
          <p:nvPr/>
        </p:nvPicPr>
        <p:blipFill>
          <a:blip r:embed="rId2"/>
          <a:stretch>
            <a:fillRect/>
          </a:stretch>
        </p:blipFill>
        <p:spPr>
          <a:xfrm>
            <a:off x="343080" y="2688480"/>
            <a:ext cx="6171840" cy="4924080"/>
          </a:xfrm>
          <a:prstGeom prst="rect">
            <a:avLst/>
          </a:prstGeom>
          <a:ln>
            <a:noFill/>
          </a:ln>
        </p:spPr>
      </p:pic>
      <p:pic>
        <p:nvPicPr>
          <p:cNvPr id="77" name="" descr=""/>
          <p:cNvPicPr/>
          <p:nvPr/>
        </p:nvPicPr>
        <p:blipFill>
          <a:blip r:embed="rId3"/>
          <a:stretch>
            <a:fillRect/>
          </a:stretch>
        </p:blipFill>
        <p:spPr>
          <a:xfrm>
            <a:off x="343080" y="2688480"/>
            <a:ext cx="6171840" cy="492408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343080" y="366840"/>
            <a:ext cx="6171840" cy="1523880"/>
          </a:xfrm>
          <a:prstGeom prst="rect">
            <a:avLst/>
          </a:prstGeom>
        </p:spPr>
        <p:txBody>
          <a:bodyPr lIns="0" rIns="0" tIns="0" bIns="0" anchor="ctr"/>
          <a:p>
            <a:endParaRPr/>
          </a:p>
        </p:txBody>
      </p:sp>
      <p:sp>
        <p:nvSpPr>
          <p:cNvPr id="8" name="PlaceHolder 2"/>
          <p:cNvSpPr>
            <a:spLocks noGrp="1"/>
          </p:cNvSpPr>
          <p:nvPr>
            <p:ph type="body"/>
          </p:nvPr>
        </p:nvSpPr>
        <p:spPr>
          <a:xfrm>
            <a:off x="343080" y="2133720"/>
            <a:ext cx="6171840" cy="603360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343080" y="366840"/>
            <a:ext cx="6171840" cy="1523880"/>
          </a:xfrm>
          <a:prstGeom prst="rect">
            <a:avLst/>
          </a:prstGeom>
        </p:spPr>
        <p:txBody>
          <a:bodyPr lIns="0" rIns="0" tIns="0" bIns="0" anchor="ctr"/>
          <a:p>
            <a:endParaRPr/>
          </a:p>
        </p:txBody>
      </p:sp>
      <p:sp>
        <p:nvSpPr>
          <p:cNvPr id="10" name="PlaceHolder 2"/>
          <p:cNvSpPr>
            <a:spLocks noGrp="1"/>
          </p:cNvSpPr>
          <p:nvPr>
            <p:ph type="body"/>
          </p:nvPr>
        </p:nvSpPr>
        <p:spPr>
          <a:xfrm>
            <a:off x="343080" y="2133720"/>
            <a:ext cx="3011760" cy="6033600"/>
          </a:xfrm>
          <a:prstGeom prst="rect">
            <a:avLst/>
          </a:prstGeom>
        </p:spPr>
        <p:txBody>
          <a:bodyPr lIns="0" rIns="0" tIns="0" bIns="0"/>
          <a:p>
            <a:endParaRPr/>
          </a:p>
        </p:txBody>
      </p:sp>
      <p:sp>
        <p:nvSpPr>
          <p:cNvPr id="11" name="PlaceHolder 3"/>
          <p:cNvSpPr>
            <a:spLocks noGrp="1"/>
          </p:cNvSpPr>
          <p:nvPr>
            <p:ph type="body"/>
          </p:nvPr>
        </p:nvSpPr>
        <p:spPr>
          <a:xfrm>
            <a:off x="3505680" y="2133720"/>
            <a:ext cx="3011760" cy="603360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343080" y="366840"/>
            <a:ext cx="6171840" cy="1523880"/>
          </a:xfrm>
          <a:prstGeom prst="rect">
            <a:avLst/>
          </a:prstGeom>
        </p:spPr>
        <p:txBody>
          <a:bodyPr lIns="0" rIns="0" tIns="0" bIns="0" anchor="ctr"/>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343080" y="366840"/>
            <a:ext cx="6171840" cy="706392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343080" y="366840"/>
            <a:ext cx="6171840" cy="1523880"/>
          </a:xfrm>
          <a:prstGeom prst="rect">
            <a:avLst/>
          </a:prstGeom>
        </p:spPr>
        <p:txBody>
          <a:bodyPr lIns="0" rIns="0" tIns="0" bIns="0" anchor="ctr"/>
          <a:p>
            <a:endParaRPr/>
          </a:p>
        </p:txBody>
      </p:sp>
      <p:sp>
        <p:nvSpPr>
          <p:cNvPr id="15" name="PlaceHolder 2"/>
          <p:cNvSpPr>
            <a:spLocks noGrp="1"/>
          </p:cNvSpPr>
          <p:nvPr>
            <p:ph type="body"/>
          </p:nvPr>
        </p:nvSpPr>
        <p:spPr>
          <a:xfrm>
            <a:off x="343080" y="2133720"/>
            <a:ext cx="3011760" cy="2877840"/>
          </a:xfrm>
          <a:prstGeom prst="rect">
            <a:avLst/>
          </a:prstGeom>
        </p:spPr>
        <p:txBody>
          <a:bodyPr lIns="0" rIns="0" tIns="0" bIns="0"/>
          <a:p>
            <a:endParaRPr/>
          </a:p>
        </p:txBody>
      </p:sp>
      <p:sp>
        <p:nvSpPr>
          <p:cNvPr id="16" name="PlaceHolder 3"/>
          <p:cNvSpPr>
            <a:spLocks noGrp="1"/>
          </p:cNvSpPr>
          <p:nvPr>
            <p:ph type="body"/>
          </p:nvPr>
        </p:nvSpPr>
        <p:spPr>
          <a:xfrm>
            <a:off x="343080" y="5285520"/>
            <a:ext cx="3011760" cy="2877840"/>
          </a:xfrm>
          <a:prstGeom prst="rect">
            <a:avLst/>
          </a:prstGeom>
        </p:spPr>
        <p:txBody>
          <a:bodyPr lIns="0" rIns="0" tIns="0" bIns="0"/>
          <a:p>
            <a:endParaRPr/>
          </a:p>
        </p:txBody>
      </p:sp>
      <p:sp>
        <p:nvSpPr>
          <p:cNvPr id="17" name="PlaceHolder 4"/>
          <p:cNvSpPr>
            <a:spLocks noGrp="1"/>
          </p:cNvSpPr>
          <p:nvPr>
            <p:ph type="body"/>
          </p:nvPr>
        </p:nvSpPr>
        <p:spPr>
          <a:xfrm>
            <a:off x="3505680" y="2133720"/>
            <a:ext cx="3011760" cy="603360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343080" y="366840"/>
            <a:ext cx="6171840" cy="1523880"/>
          </a:xfrm>
          <a:prstGeom prst="rect">
            <a:avLst/>
          </a:prstGeom>
        </p:spPr>
        <p:txBody>
          <a:bodyPr lIns="0" rIns="0" tIns="0" bIns="0" anchor="ctr"/>
          <a:p>
            <a:endParaRPr/>
          </a:p>
        </p:txBody>
      </p:sp>
      <p:sp>
        <p:nvSpPr>
          <p:cNvPr id="19" name="PlaceHolder 2"/>
          <p:cNvSpPr>
            <a:spLocks noGrp="1"/>
          </p:cNvSpPr>
          <p:nvPr>
            <p:ph type="body"/>
          </p:nvPr>
        </p:nvSpPr>
        <p:spPr>
          <a:xfrm>
            <a:off x="343080" y="2133720"/>
            <a:ext cx="3011760" cy="6033600"/>
          </a:xfrm>
          <a:prstGeom prst="rect">
            <a:avLst/>
          </a:prstGeom>
        </p:spPr>
        <p:txBody>
          <a:bodyPr lIns="0" rIns="0" tIns="0" bIns="0"/>
          <a:p>
            <a:endParaRPr/>
          </a:p>
        </p:txBody>
      </p:sp>
      <p:sp>
        <p:nvSpPr>
          <p:cNvPr id="20" name="PlaceHolder 3"/>
          <p:cNvSpPr>
            <a:spLocks noGrp="1"/>
          </p:cNvSpPr>
          <p:nvPr>
            <p:ph type="body"/>
          </p:nvPr>
        </p:nvSpPr>
        <p:spPr>
          <a:xfrm>
            <a:off x="3505680" y="2133720"/>
            <a:ext cx="3011760" cy="2877840"/>
          </a:xfrm>
          <a:prstGeom prst="rect">
            <a:avLst/>
          </a:prstGeom>
        </p:spPr>
        <p:txBody>
          <a:bodyPr lIns="0" rIns="0" tIns="0" bIns="0"/>
          <a:p>
            <a:endParaRPr/>
          </a:p>
        </p:txBody>
      </p:sp>
      <p:sp>
        <p:nvSpPr>
          <p:cNvPr id="21" name="PlaceHolder 4"/>
          <p:cNvSpPr>
            <a:spLocks noGrp="1"/>
          </p:cNvSpPr>
          <p:nvPr>
            <p:ph type="body"/>
          </p:nvPr>
        </p:nvSpPr>
        <p:spPr>
          <a:xfrm>
            <a:off x="3505680" y="5285520"/>
            <a:ext cx="3011760" cy="287784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343080" y="366840"/>
            <a:ext cx="6171840" cy="1523880"/>
          </a:xfrm>
          <a:prstGeom prst="rect">
            <a:avLst/>
          </a:prstGeom>
        </p:spPr>
        <p:txBody>
          <a:bodyPr lIns="0" rIns="0" tIns="0" bIns="0" anchor="ctr"/>
          <a:p>
            <a:endParaRPr/>
          </a:p>
        </p:txBody>
      </p:sp>
      <p:sp>
        <p:nvSpPr>
          <p:cNvPr id="23" name="PlaceHolder 2"/>
          <p:cNvSpPr>
            <a:spLocks noGrp="1"/>
          </p:cNvSpPr>
          <p:nvPr>
            <p:ph type="body"/>
          </p:nvPr>
        </p:nvSpPr>
        <p:spPr>
          <a:xfrm>
            <a:off x="343080" y="2133720"/>
            <a:ext cx="3011760" cy="2877840"/>
          </a:xfrm>
          <a:prstGeom prst="rect">
            <a:avLst/>
          </a:prstGeom>
        </p:spPr>
        <p:txBody>
          <a:bodyPr lIns="0" rIns="0" tIns="0" bIns="0"/>
          <a:p>
            <a:endParaRPr/>
          </a:p>
        </p:txBody>
      </p:sp>
      <p:sp>
        <p:nvSpPr>
          <p:cNvPr id="24" name="PlaceHolder 3"/>
          <p:cNvSpPr>
            <a:spLocks noGrp="1"/>
          </p:cNvSpPr>
          <p:nvPr>
            <p:ph type="body"/>
          </p:nvPr>
        </p:nvSpPr>
        <p:spPr>
          <a:xfrm>
            <a:off x="3505680" y="2133720"/>
            <a:ext cx="3011760" cy="2877840"/>
          </a:xfrm>
          <a:prstGeom prst="rect">
            <a:avLst/>
          </a:prstGeom>
        </p:spPr>
        <p:txBody>
          <a:bodyPr lIns="0" rIns="0" tIns="0" bIns="0"/>
          <a:p>
            <a:endParaRPr/>
          </a:p>
        </p:txBody>
      </p:sp>
      <p:sp>
        <p:nvSpPr>
          <p:cNvPr id="25" name="PlaceHolder 4"/>
          <p:cNvSpPr>
            <a:spLocks noGrp="1"/>
          </p:cNvSpPr>
          <p:nvPr>
            <p:ph type="body"/>
          </p:nvPr>
        </p:nvSpPr>
        <p:spPr>
          <a:xfrm>
            <a:off x="343080" y="5285520"/>
            <a:ext cx="6171840" cy="287784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857160" y="1496880"/>
            <a:ext cx="5143320" cy="3182400"/>
          </a:xfrm>
          <a:prstGeom prst="rect">
            <a:avLst/>
          </a:prstGeom>
        </p:spPr>
        <p:txBody>
          <a:bodyPr anchor="b"/>
          <a:p>
            <a:pPr algn="ctr">
              <a:lnSpc>
                <a:spcPct val="100000"/>
              </a:lnSpc>
            </a:pPr>
            <a:r>
              <a:rPr lang="en-GB" sz="6000">
                <a:solidFill>
                  <a:srgbClr val="000000"/>
                </a:solidFill>
                <a:latin typeface="Arial"/>
              </a:rPr>
              <a:t>Click to edit the title text formatClick to edit Master title style</a:t>
            </a:r>
            <a:endParaRPr/>
          </a:p>
        </p:txBody>
      </p:sp>
      <p:sp>
        <p:nvSpPr>
          <p:cNvPr id="1" name="PlaceHolder 2"/>
          <p:cNvSpPr>
            <a:spLocks noGrp="1"/>
          </p:cNvSpPr>
          <p:nvPr>
            <p:ph type="dt"/>
          </p:nvPr>
        </p:nvSpPr>
        <p:spPr>
          <a:xfrm>
            <a:off x="343080" y="8326440"/>
            <a:ext cx="1599840" cy="634680"/>
          </a:xfrm>
          <a:prstGeom prst="rect">
            <a:avLst/>
          </a:prstGeom>
        </p:spPr>
        <p:txBody>
          <a:bodyPr/>
          <a:p>
            <a:endParaRPr/>
          </a:p>
        </p:txBody>
      </p:sp>
      <p:sp>
        <p:nvSpPr>
          <p:cNvPr id="2" name="PlaceHolder 3"/>
          <p:cNvSpPr>
            <a:spLocks noGrp="1"/>
          </p:cNvSpPr>
          <p:nvPr>
            <p:ph type="ftr"/>
          </p:nvPr>
        </p:nvSpPr>
        <p:spPr>
          <a:xfrm>
            <a:off x="2343240" y="8326440"/>
            <a:ext cx="2171520" cy="634680"/>
          </a:xfrm>
          <a:prstGeom prst="rect">
            <a:avLst/>
          </a:prstGeom>
        </p:spPr>
        <p:txBody>
          <a:bodyPr/>
          <a:p>
            <a:endParaRPr/>
          </a:p>
        </p:txBody>
      </p:sp>
      <p:sp>
        <p:nvSpPr>
          <p:cNvPr id="3" name="PlaceHolder 4"/>
          <p:cNvSpPr>
            <a:spLocks noGrp="1"/>
          </p:cNvSpPr>
          <p:nvPr>
            <p:ph type="sldNum"/>
          </p:nvPr>
        </p:nvSpPr>
        <p:spPr>
          <a:xfrm>
            <a:off x="4915080" y="8326440"/>
            <a:ext cx="1599840" cy="634680"/>
          </a:xfrm>
          <a:prstGeom prst="rect">
            <a:avLst/>
          </a:prstGeom>
        </p:spPr>
        <p:txBody>
          <a:bodyPr/>
          <a:p>
            <a:pPr>
              <a:lnSpc>
                <a:spcPct val="100000"/>
              </a:lnSpc>
            </a:pPr>
            <a:fld id="{90A635AC-4505-48E9-A64C-3D28106753E6}" type="slidenum">
              <a:rPr lang="en-IN" sz="1400">
                <a:solidFill>
                  <a:srgbClr val="000000"/>
                </a:solidFill>
                <a:latin typeface="Arial"/>
              </a:rPr>
              <a:t>&lt;number&gt;</a:t>
            </a:fld>
            <a:endParaRPr/>
          </a:p>
        </p:txBody>
      </p:sp>
      <p:sp>
        <p:nvSpPr>
          <p:cNvPr id="4" name="PlaceHolder 5"/>
          <p:cNvSpPr>
            <a:spLocks noGrp="1"/>
          </p:cNvSpPr>
          <p:nvPr>
            <p:ph type="body"/>
          </p:nvPr>
        </p:nvSpPr>
        <p:spPr>
          <a:xfrm>
            <a:off x="342720" y="2139480"/>
            <a:ext cx="6171840" cy="5302800"/>
          </a:xfrm>
          <a:prstGeom prst="rect">
            <a:avLst/>
          </a:prstGeom>
        </p:spPr>
        <p:txBody>
          <a:bodyPr lIns="0" rIns="0" tIns="0" bIns="0"/>
          <a:p>
            <a:pPr>
              <a:buSzPct val="45000"/>
              <a:buFont typeface="StarSymbol"/>
              <a:buChar char=""/>
            </a:pPr>
            <a:r>
              <a:rPr lang="en-GB" sz="3200">
                <a:latin typeface="Arial"/>
              </a:rPr>
              <a:t>Click to edit the outline text format</a:t>
            </a:r>
            <a:endParaRPr/>
          </a:p>
          <a:p>
            <a:pPr lvl="1">
              <a:buSzPct val="75000"/>
              <a:buFont typeface="StarSymbol"/>
              <a:buChar char=""/>
            </a:pPr>
            <a:r>
              <a:rPr lang="en-GB" sz="2400">
                <a:latin typeface="Arial"/>
              </a:rPr>
              <a:t>Second Outline Level</a:t>
            </a:r>
            <a:endParaRPr/>
          </a:p>
          <a:p>
            <a:pPr lvl="2">
              <a:buSzPct val="45000"/>
              <a:buFont typeface="StarSymbol"/>
              <a:buChar char=""/>
            </a:pPr>
            <a:r>
              <a:rPr lang="en-GB" sz="2000">
                <a:latin typeface="Arial"/>
              </a:rPr>
              <a:t>Third Outline Level</a:t>
            </a:r>
            <a:endParaRPr/>
          </a:p>
          <a:p>
            <a:pPr lvl="3">
              <a:buSzPct val="75000"/>
              <a:buFont typeface="StarSymbol"/>
              <a:buChar char=""/>
            </a:pPr>
            <a:r>
              <a:rPr lang="en-GB" sz="2000">
                <a:latin typeface="Arial"/>
              </a:rPr>
              <a:t>Fourth Outline Level</a:t>
            </a:r>
            <a:endParaRPr/>
          </a:p>
          <a:p>
            <a:pPr lvl="4">
              <a:buSzPct val="45000"/>
              <a:buFont typeface="StarSymbol"/>
              <a:buChar char=""/>
            </a:pPr>
            <a:r>
              <a:rPr lang="en-GB" sz="2000">
                <a:latin typeface="Arial"/>
              </a:rPr>
              <a:t>Fifth Outline Level</a:t>
            </a:r>
            <a:endParaRPr/>
          </a:p>
          <a:p>
            <a:pPr lvl="5">
              <a:buSzPct val="45000"/>
              <a:buFont typeface="StarSymbol"/>
              <a:buChar char=""/>
            </a:pPr>
            <a:r>
              <a:rPr lang="en-GB" sz="2000">
                <a:latin typeface="Arial"/>
              </a:rPr>
              <a:t>Sixth Outline Level</a:t>
            </a:r>
            <a:endParaRPr/>
          </a:p>
          <a:p>
            <a:pPr lvl="6">
              <a:buSzPct val="45000"/>
              <a:buFont typeface="StarSymbol"/>
              <a:buChar char=""/>
            </a:pPr>
            <a:r>
              <a:rPr lang="en-GB" sz="2000">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39" name="PlaceHolder 1"/>
          <p:cNvSpPr>
            <a:spLocks noGrp="1"/>
          </p:cNvSpPr>
          <p:nvPr>
            <p:ph type="title"/>
          </p:nvPr>
        </p:nvSpPr>
        <p:spPr>
          <a:xfrm>
            <a:off x="343080" y="366840"/>
            <a:ext cx="6171840" cy="1523520"/>
          </a:xfrm>
          <a:prstGeom prst="rect">
            <a:avLst/>
          </a:prstGeom>
        </p:spPr>
        <p:txBody>
          <a:bodyPr anchor="ctr"/>
          <a:p>
            <a:pPr algn="ctr">
              <a:lnSpc>
                <a:spcPct val="100000"/>
              </a:lnSpc>
            </a:pPr>
            <a:r>
              <a:rPr lang="en-GB" sz="4400">
                <a:solidFill>
                  <a:srgbClr val="000000"/>
                </a:solidFill>
                <a:latin typeface="Arial"/>
              </a:rPr>
              <a:t>Click to edit the title text formatClick to edit Master title style</a:t>
            </a:r>
            <a:endParaRPr/>
          </a:p>
        </p:txBody>
      </p:sp>
      <p:sp>
        <p:nvSpPr>
          <p:cNvPr id="40" name="PlaceHolder 2"/>
          <p:cNvSpPr>
            <a:spLocks noGrp="1"/>
          </p:cNvSpPr>
          <p:nvPr>
            <p:ph type="body"/>
          </p:nvPr>
        </p:nvSpPr>
        <p:spPr>
          <a:xfrm>
            <a:off x="343080" y="2133720"/>
            <a:ext cx="6171840" cy="6033600"/>
          </a:xfrm>
          <a:prstGeom prst="rect">
            <a:avLst/>
          </a:prstGeom>
        </p:spPr>
        <p:txBody>
          <a:bodyPr/>
          <a:p>
            <a:pPr>
              <a:buSzPct val="45000"/>
              <a:buFont typeface="StarSymbol"/>
              <a:buChar char=""/>
            </a:pPr>
            <a:r>
              <a:rPr lang="en-GB" sz="3200">
                <a:solidFill>
                  <a:srgbClr val="000000"/>
                </a:solidFill>
                <a:latin typeface="Arial"/>
              </a:rPr>
              <a:t>Click to edit the outline text format</a:t>
            </a:r>
            <a:endParaRPr/>
          </a:p>
          <a:p>
            <a:pPr lvl="1">
              <a:buSzPct val="75000"/>
              <a:buFont typeface="StarSymbol"/>
              <a:buChar char=""/>
            </a:pPr>
            <a:r>
              <a:rPr lang="en-GB" sz="3200">
                <a:solidFill>
                  <a:srgbClr val="000000"/>
                </a:solidFill>
                <a:latin typeface="Arial"/>
              </a:rPr>
              <a:t>Second Outline Level</a:t>
            </a:r>
            <a:endParaRPr/>
          </a:p>
          <a:p>
            <a:pPr lvl="2">
              <a:buSzPct val="45000"/>
              <a:buFont typeface="StarSymbol"/>
              <a:buChar char=""/>
            </a:pPr>
            <a:r>
              <a:rPr lang="en-GB" sz="3200">
                <a:solidFill>
                  <a:srgbClr val="000000"/>
                </a:solidFill>
                <a:latin typeface="Arial"/>
              </a:rPr>
              <a:t>Third Outline Level</a:t>
            </a:r>
            <a:endParaRPr/>
          </a:p>
          <a:p>
            <a:pPr lvl="3">
              <a:buSzPct val="75000"/>
              <a:buFont typeface="StarSymbol"/>
              <a:buChar char=""/>
            </a:pPr>
            <a:r>
              <a:rPr lang="en-GB" sz="3200">
                <a:solidFill>
                  <a:srgbClr val="000000"/>
                </a:solidFill>
                <a:latin typeface="Arial"/>
              </a:rPr>
              <a:t>Fourth Outline Level</a:t>
            </a:r>
            <a:endParaRPr/>
          </a:p>
          <a:p>
            <a:pPr lvl="4">
              <a:buSzPct val="45000"/>
              <a:buFont typeface="StarSymbol"/>
              <a:buChar char=""/>
            </a:pPr>
            <a:r>
              <a:rPr lang="en-GB" sz="3200">
                <a:solidFill>
                  <a:srgbClr val="000000"/>
                </a:solidFill>
                <a:latin typeface="Arial"/>
              </a:rPr>
              <a:t>Fifth Outline Level</a:t>
            </a:r>
            <a:endParaRPr/>
          </a:p>
          <a:p>
            <a:pPr lvl="5">
              <a:buSzPct val="45000"/>
              <a:buFont typeface="StarSymbol"/>
              <a:buChar char=""/>
            </a:pPr>
            <a:r>
              <a:rPr lang="en-GB" sz="3200">
                <a:solidFill>
                  <a:srgbClr val="000000"/>
                </a:solidFill>
                <a:latin typeface="Arial"/>
              </a:rPr>
              <a:t>Sixth Outline Level</a:t>
            </a:r>
            <a:endParaRPr/>
          </a:p>
          <a:p>
            <a:pPr>
              <a:lnSpc>
                <a:spcPct val="100000"/>
              </a:lnSpc>
              <a:buFont typeface="StarSymbol"/>
              <a:buChar char=""/>
            </a:pPr>
            <a:r>
              <a:rPr lang="en-GB" sz="3200">
                <a:solidFill>
                  <a:srgbClr val="000000"/>
                </a:solidFill>
                <a:latin typeface="Arial"/>
              </a:rPr>
              <a:t>Seventh Outline LevelClick to edit Master text styles</a:t>
            </a:r>
            <a:endParaRPr/>
          </a:p>
          <a:p>
            <a:pPr lvl="1">
              <a:lnSpc>
                <a:spcPct val="100000"/>
              </a:lnSpc>
              <a:buFont typeface="StarSymbol"/>
              <a:buChar char=""/>
            </a:pPr>
            <a:r>
              <a:rPr lang="en-GB" sz="2800">
                <a:solidFill>
                  <a:srgbClr val="000000"/>
                </a:solidFill>
                <a:latin typeface="Arial"/>
              </a:rPr>
              <a:t>Second level</a:t>
            </a:r>
            <a:endParaRPr/>
          </a:p>
          <a:p>
            <a:pPr lvl="2">
              <a:lnSpc>
                <a:spcPct val="100000"/>
              </a:lnSpc>
              <a:buFont typeface="StarSymbol"/>
              <a:buChar char=""/>
            </a:pPr>
            <a:r>
              <a:rPr lang="en-GB" sz="2400">
                <a:solidFill>
                  <a:srgbClr val="000000"/>
                </a:solidFill>
                <a:latin typeface="Arial"/>
              </a:rPr>
              <a:t>Third level</a:t>
            </a:r>
            <a:endParaRPr/>
          </a:p>
          <a:p>
            <a:pPr lvl="3">
              <a:lnSpc>
                <a:spcPct val="100000"/>
              </a:lnSpc>
              <a:buFont typeface="StarSymbol"/>
              <a:buChar char=""/>
            </a:pPr>
            <a:r>
              <a:rPr lang="en-GB" sz="2000">
                <a:solidFill>
                  <a:srgbClr val="000000"/>
                </a:solidFill>
                <a:latin typeface="Arial"/>
              </a:rPr>
              <a:t>Fourth level</a:t>
            </a:r>
            <a:endParaRPr/>
          </a:p>
          <a:p>
            <a:pPr lvl="4">
              <a:lnSpc>
                <a:spcPct val="100000"/>
              </a:lnSpc>
              <a:buFont typeface="StarSymbol"/>
              <a:buChar char="»"/>
            </a:pPr>
            <a:r>
              <a:rPr lang="en-GB" sz="2000">
                <a:solidFill>
                  <a:srgbClr val="000000"/>
                </a:solidFill>
                <a:latin typeface="Arial"/>
              </a:rPr>
              <a:t>Fifth level</a:t>
            </a:r>
            <a:endParaRPr/>
          </a:p>
        </p:txBody>
      </p:sp>
      <p:sp>
        <p:nvSpPr>
          <p:cNvPr id="41" name="PlaceHolder 3"/>
          <p:cNvSpPr>
            <a:spLocks noGrp="1"/>
          </p:cNvSpPr>
          <p:nvPr>
            <p:ph type="dt"/>
          </p:nvPr>
        </p:nvSpPr>
        <p:spPr>
          <a:xfrm>
            <a:off x="343080" y="8326440"/>
            <a:ext cx="1599840" cy="634680"/>
          </a:xfrm>
          <a:prstGeom prst="rect">
            <a:avLst/>
          </a:prstGeom>
        </p:spPr>
        <p:txBody>
          <a:bodyPr/>
          <a:p>
            <a:endParaRPr/>
          </a:p>
        </p:txBody>
      </p:sp>
      <p:sp>
        <p:nvSpPr>
          <p:cNvPr id="42" name="PlaceHolder 4"/>
          <p:cNvSpPr>
            <a:spLocks noGrp="1"/>
          </p:cNvSpPr>
          <p:nvPr>
            <p:ph type="ftr"/>
          </p:nvPr>
        </p:nvSpPr>
        <p:spPr>
          <a:xfrm>
            <a:off x="2343240" y="8326440"/>
            <a:ext cx="2171520" cy="634680"/>
          </a:xfrm>
          <a:prstGeom prst="rect">
            <a:avLst/>
          </a:prstGeom>
        </p:spPr>
        <p:txBody>
          <a:bodyPr/>
          <a:p>
            <a:endParaRPr/>
          </a:p>
        </p:txBody>
      </p:sp>
      <p:sp>
        <p:nvSpPr>
          <p:cNvPr id="43" name="PlaceHolder 5"/>
          <p:cNvSpPr>
            <a:spLocks noGrp="1"/>
          </p:cNvSpPr>
          <p:nvPr>
            <p:ph type="sldNum"/>
          </p:nvPr>
        </p:nvSpPr>
        <p:spPr>
          <a:xfrm>
            <a:off x="4915080" y="8326440"/>
            <a:ext cx="1599840" cy="634680"/>
          </a:xfrm>
          <a:prstGeom prst="rect">
            <a:avLst/>
          </a:prstGeom>
        </p:spPr>
        <p:txBody>
          <a:bodyPr/>
          <a:p>
            <a:pPr>
              <a:lnSpc>
                <a:spcPct val="100000"/>
              </a:lnSpc>
            </a:pPr>
            <a:fld id="{AB2DE02C-65B9-4392-B1A6-40C58A83D3E4}" type="slidenum">
              <a:rPr lang="en-IN" sz="1400">
                <a:solidFill>
                  <a:srgbClr val="000000"/>
                </a:solidFill>
                <a:latin typeface="Arial"/>
              </a:rPr>
              <a:t>&lt;number&gt;</a:t>
            </a:fld>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graphicFrame>
        <p:nvGraphicFramePr>
          <p:cNvPr id="83" name="Table 1"/>
          <p:cNvGraphicFramePr/>
          <p:nvPr/>
        </p:nvGraphicFramePr>
        <p:xfrm>
          <a:off x="907920" y="468360"/>
          <a:ext cx="5473440" cy="8135640"/>
        </p:xfrm>
        <a:graphic>
          <a:graphicData uri="http://schemas.openxmlformats.org/drawingml/2006/table">
            <a:tbl>
              <a:tblPr/>
              <a:tblGrid>
                <a:gridCol w="2738160"/>
                <a:gridCol w="2735280"/>
              </a:tblGrid>
              <a:tr h="1626840">
                <a:tc>
                  <a:txBody>
                    <a:bodyPr/>
                    <a:p>
                      <a:pPr>
                        <a:lnSpc>
                          <a:spcPct val="100000"/>
                        </a:lnSpc>
                      </a:pPr>
                      <a:r>
                        <a:rPr lang="en-IN" sz="1200">
                          <a:solidFill>
                            <a:srgbClr val="000000"/>
                          </a:solidFill>
                          <a:latin typeface="Arial Black"/>
                        </a:rPr>
                        <a:t>Monday</a:t>
                      </a:r>
                      <a:endParaRPr/>
                    </a:p>
                  </a:txBody>
                  <a:tcPr/>
                </a:tc>
                <a:tc>
                  <a:txBody>
                    <a:bodyPr/>
                    <a:p>
                      <a:pPr algn="r">
                        <a:lnSpc>
                          <a:spcPct val="100000"/>
                        </a:lnSpc>
                      </a:pPr>
                      <a:r>
                        <a:rPr lang="en-IN" sz="1200">
                          <a:solidFill>
                            <a:srgbClr val="000000"/>
                          </a:solidFill>
                          <a:latin typeface="Arial Black"/>
                        </a:rPr>
                        <a:t>Saturday</a:t>
                      </a:r>
                      <a:endParaRPr/>
                    </a:p>
                  </a:txBody>
                  <a:tcPr/>
                </a:tc>
              </a:tr>
              <a:tr h="1626840">
                <a:tc>
                  <a:txBody>
                    <a:bodyPr/>
                    <a:p>
                      <a:pPr>
                        <a:lnSpc>
                          <a:spcPct val="100000"/>
                        </a:lnSpc>
                      </a:pPr>
                      <a:r>
                        <a:rPr lang="en-IN" sz="1200">
                          <a:solidFill>
                            <a:srgbClr val="000000"/>
                          </a:solidFill>
                          <a:latin typeface="Arial Black"/>
                        </a:rPr>
                        <a:t>Tuesday</a:t>
                      </a:r>
                      <a:endParaRPr/>
                    </a:p>
                  </a:txBody>
                  <a:tcPr/>
                </a:tc>
                <a:tc>
                  <a:txBody>
                    <a:bodyPr/>
                    <a:p>
                      <a:pPr algn="r">
                        <a:lnSpc>
                          <a:spcPct val="100000"/>
                        </a:lnSpc>
                      </a:pPr>
                      <a:r>
                        <a:rPr lang="en-IN" sz="1200">
                          <a:solidFill>
                            <a:srgbClr val="000000"/>
                          </a:solidFill>
                          <a:latin typeface="Arial Black"/>
                        </a:rPr>
                        <a:t>Sunday</a:t>
                      </a:r>
                      <a:endParaRPr/>
                    </a:p>
                  </a:txBody>
                  <a:tcPr/>
                </a:tc>
              </a:tr>
              <a:tr h="1626840">
                <a:tc>
                  <a:txBody>
                    <a:bodyPr/>
                    <a:p>
                      <a:pPr>
                        <a:lnSpc>
                          <a:spcPct val="100000"/>
                        </a:lnSpc>
                      </a:pPr>
                      <a:r>
                        <a:rPr lang="en-IN" sz="1200">
                          <a:solidFill>
                            <a:srgbClr val="000000"/>
                          </a:solidFill>
                          <a:latin typeface="Arial Black"/>
                        </a:rPr>
                        <a:t>Wednesday</a:t>
                      </a:r>
                      <a:endParaRPr/>
                    </a:p>
                  </a:txBody>
                  <a:tcPr/>
                </a:tc>
                <a:tc>
                  <a:txBody>
                    <a:bodyPr/>
                    <a:p>
                      <a:pPr algn="r">
                        <a:lnSpc>
                          <a:spcPct val="100000"/>
                        </a:lnSpc>
                      </a:pPr>
                      <a:r>
                        <a:rPr lang="en-IN" sz="1200">
                          <a:solidFill>
                            <a:srgbClr val="000000"/>
                          </a:solidFill>
                          <a:latin typeface="Arial Black"/>
                        </a:rPr>
                        <a:t>Notes</a:t>
                      </a:r>
                      <a:endParaRPr/>
                    </a:p>
                  </a:txBody>
                  <a:tcPr/>
                </a:tc>
              </a:tr>
              <a:tr h="1626840">
                <a:tc>
                  <a:txBody>
                    <a:bodyPr/>
                    <a:p>
                      <a:pPr>
                        <a:lnSpc>
                          <a:spcPct val="100000"/>
                        </a:lnSpc>
                      </a:pPr>
                      <a:r>
                        <a:rPr lang="en-IN" sz="1200">
                          <a:solidFill>
                            <a:srgbClr val="000000"/>
                          </a:solidFill>
                          <a:latin typeface="Arial Black"/>
                        </a:rPr>
                        <a:t>Thursday</a:t>
                      </a:r>
                      <a:endParaRPr/>
                    </a:p>
                  </a:txBody>
                  <a:tcPr/>
                </a:tc>
              </a:tr>
              <a:tr h="1628280">
                <a:tc>
                  <a:txBody>
                    <a:bodyPr/>
                    <a:p>
                      <a:pPr>
                        <a:lnSpc>
                          <a:spcPct val="100000"/>
                        </a:lnSpc>
                      </a:pPr>
                      <a:r>
                        <a:rPr lang="en-IN" sz="1200">
                          <a:solidFill>
                            <a:srgbClr val="000000"/>
                          </a:solidFill>
                          <a:latin typeface="Arial Black"/>
                        </a:rPr>
                        <a:t>Friday</a:t>
                      </a:r>
                      <a:endParaRPr/>
                    </a:p>
                  </a:txBody>
                  <a:tcPr/>
                </a:tc>
              </a:tr>
            </a:tbl>
          </a:graphicData>
        </a:graphic>
      </p:graphicFrame>
      <p:sp>
        <p:nvSpPr>
          <p:cNvPr id="84" name="CustomShape 2"/>
          <p:cNvSpPr/>
          <p:nvPr/>
        </p:nvSpPr>
        <p:spPr>
          <a:xfrm>
            <a:off x="1061640" y="135000"/>
            <a:ext cx="1897200" cy="272880"/>
          </a:xfrm>
          <a:prstGeom prst="rect">
            <a:avLst/>
          </a:prstGeom>
          <a:noFill/>
          <a:ln>
            <a:noFill/>
          </a:ln>
        </p:spPr>
        <p:txBody>
          <a:bodyPr wrap="none" lIns="90000" rIns="90000" tIns="45000" bIns="45000"/>
          <a:p>
            <a:pPr>
              <a:lnSpc>
                <a:spcPct val="100000"/>
              </a:lnSpc>
            </a:pPr>
            <a:r>
              <a:rPr lang="en-IN" sz="1200">
                <a:solidFill>
                  <a:srgbClr val="000000"/>
                </a:solidFill>
                <a:latin typeface="Arial Black"/>
              </a:rPr>
              <a:t>Weekly Diary - Portrait</a:t>
            </a:r>
            <a:endParaRPr/>
          </a:p>
        </p:txBody>
      </p:sp>
      <p:sp>
        <p:nvSpPr>
          <p:cNvPr id="85" name="CustomShape 3"/>
          <p:cNvSpPr/>
          <p:nvPr/>
        </p:nvSpPr>
        <p:spPr>
          <a:xfrm>
            <a:off x="3866040" y="8737560"/>
            <a:ext cx="2508120" cy="212040"/>
          </a:xfrm>
          <a:prstGeom prst="rect">
            <a:avLst/>
          </a:prstGeom>
          <a:noFill/>
          <a:ln>
            <a:noFill/>
          </a:ln>
        </p:spPr>
        <p:txBody>
          <a:bodyPr wrap="none" lIns="90000" rIns="90000" tIns="45000" bIns="45000"/>
          <a:p>
            <a:pPr>
              <a:lnSpc>
                <a:spcPct val="100000"/>
              </a:lnSpc>
            </a:pPr>
            <a:r>
              <a:rPr lang="en-IN" sz="800">
                <a:solidFill>
                  <a:srgbClr val="000000"/>
                </a:solidFill>
                <a:latin typeface="Arial Black"/>
              </a:rPr>
              <a:t>Free templates on PresentationMagazine.com</a:t>
            </a:r>
            <a:endParaRPr/>
          </a:p>
        </p:txBody>
      </p:sp>
      <p:sp>
        <p:nvSpPr>
          <p:cNvPr id="86" name="CustomShape 4"/>
          <p:cNvSpPr/>
          <p:nvPr/>
        </p:nvSpPr>
        <p:spPr>
          <a:xfrm>
            <a:off x="260280" y="2700360"/>
            <a:ext cx="337680" cy="337680"/>
          </a:xfrm>
          <a:prstGeom prst="rect">
            <a:avLst/>
          </a:prstGeom>
          <a:solidFill>
            <a:srgbClr val="dddddd"/>
          </a:solidFill>
          <a:ln w="9360">
            <a:solidFill>
              <a:srgbClr val="000000"/>
            </a:solidFill>
            <a:round/>
          </a:ln>
        </p:spPr>
      </p:sp>
      <p:sp>
        <p:nvSpPr>
          <p:cNvPr id="87" name="CustomShape 5"/>
          <p:cNvSpPr/>
          <p:nvPr/>
        </p:nvSpPr>
        <p:spPr>
          <a:xfrm>
            <a:off x="260280" y="6012000"/>
            <a:ext cx="337680" cy="337680"/>
          </a:xfrm>
          <a:prstGeom prst="rect">
            <a:avLst/>
          </a:prstGeom>
          <a:solidFill>
            <a:srgbClr val="dddddd"/>
          </a:solidFill>
          <a:ln w="9360">
            <a:solidFill>
              <a:srgbClr val="000000"/>
            </a:solidFill>
            <a:round/>
          </a:ln>
        </p:spPr>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graphicFrame>
        <p:nvGraphicFramePr>
          <p:cNvPr id="88" name="Table 1"/>
          <p:cNvGraphicFramePr/>
          <p:nvPr/>
        </p:nvGraphicFramePr>
        <p:xfrm>
          <a:off x="907920" y="468360"/>
          <a:ext cx="5473440" cy="8135640"/>
        </p:xfrm>
        <a:graphic>
          <a:graphicData uri="http://schemas.openxmlformats.org/drawingml/2006/table">
            <a:tbl>
              <a:tblPr/>
              <a:tblGrid>
                <a:gridCol w="2738160"/>
                <a:gridCol w="2735280"/>
              </a:tblGrid>
              <a:tr h="1626840">
                <a:tc>
                  <a:txBody>
                    <a:bodyPr/>
                    <a:p>
                      <a:pPr>
                        <a:lnSpc>
                          <a:spcPct val="100000"/>
                        </a:lnSpc>
                      </a:pPr>
                      <a:r>
                        <a:rPr lang="en-IN" sz="1200">
                          <a:solidFill>
                            <a:srgbClr val="008000"/>
                          </a:solidFill>
                          <a:latin typeface="Arial Black"/>
                        </a:rPr>
                        <a:t>Monday</a:t>
                      </a:r>
                      <a:endParaRPr/>
                    </a:p>
                  </a:txBody>
                  <a:tcPr/>
                </a:tc>
                <a:tc>
                  <a:txBody>
                    <a:bodyPr/>
                    <a:p>
                      <a:pPr algn="r">
                        <a:lnSpc>
                          <a:spcPct val="100000"/>
                        </a:lnSpc>
                      </a:pPr>
                      <a:r>
                        <a:rPr lang="en-IN" sz="1200">
                          <a:solidFill>
                            <a:srgbClr val="008000"/>
                          </a:solidFill>
                          <a:latin typeface="Arial Black"/>
                        </a:rPr>
                        <a:t>Saturday</a:t>
                      </a:r>
                      <a:endParaRPr/>
                    </a:p>
                  </a:txBody>
                  <a:tcPr/>
                </a:tc>
              </a:tr>
              <a:tr h="1626840">
                <a:tc>
                  <a:txBody>
                    <a:bodyPr/>
                    <a:p>
                      <a:pPr>
                        <a:lnSpc>
                          <a:spcPct val="100000"/>
                        </a:lnSpc>
                      </a:pPr>
                      <a:r>
                        <a:rPr lang="en-IN" sz="1200">
                          <a:solidFill>
                            <a:srgbClr val="008000"/>
                          </a:solidFill>
                          <a:latin typeface="Arial Black"/>
                        </a:rPr>
                        <a:t>Tuesday</a:t>
                      </a:r>
                      <a:endParaRPr/>
                    </a:p>
                  </a:txBody>
                  <a:tcPr/>
                </a:tc>
                <a:tc>
                  <a:txBody>
                    <a:bodyPr/>
                    <a:p>
                      <a:pPr algn="r">
                        <a:lnSpc>
                          <a:spcPct val="100000"/>
                        </a:lnSpc>
                      </a:pPr>
                      <a:r>
                        <a:rPr lang="en-IN" sz="1200">
                          <a:solidFill>
                            <a:srgbClr val="008000"/>
                          </a:solidFill>
                          <a:latin typeface="Arial Black"/>
                        </a:rPr>
                        <a:t>Sunday</a:t>
                      </a:r>
                      <a:endParaRPr/>
                    </a:p>
                  </a:txBody>
                  <a:tcPr/>
                </a:tc>
              </a:tr>
              <a:tr h="1626840">
                <a:tc>
                  <a:txBody>
                    <a:bodyPr/>
                    <a:p>
                      <a:pPr>
                        <a:lnSpc>
                          <a:spcPct val="100000"/>
                        </a:lnSpc>
                      </a:pPr>
                      <a:r>
                        <a:rPr lang="en-IN" sz="1200">
                          <a:solidFill>
                            <a:srgbClr val="008000"/>
                          </a:solidFill>
                          <a:latin typeface="Arial Black"/>
                        </a:rPr>
                        <a:t>Wednesday</a:t>
                      </a:r>
                      <a:endParaRPr/>
                    </a:p>
                  </a:txBody>
                  <a:tcPr/>
                </a:tc>
                <a:tc>
                  <a:txBody>
                    <a:bodyPr/>
                    <a:p>
                      <a:pPr algn="r">
                        <a:lnSpc>
                          <a:spcPct val="100000"/>
                        </a:lnSpc>
                      </a:pPr>
                      <a:r>
                        <a:rPr lang="en-IN" sz="1200">
                          <a:solidFill>
                            <a:srgbClr val="008000"/>
                          </a:solidFill>
                          <a:latin typeface="Arial Black"/>
                        </a:rPr>
                        <a:t>Notes</a:t>
                      </a:r>
                      <a:endParaRPr/>
                    </a:p>
                  </a:txBody>
                  <a:tcPr/>
                </a:tc>
              </a:tr>
              <a:tr h="1626840">
                <a:tc>
                  <a:txBody>
                    <a:bodyPr/>
                    <a:p>
                      <a:pPr>
                        <a:lnSpc>
                          <a:spcPct val="100000"/>
                        </a:lnSpc>
                      </a:pPr>
                      <a:r>
                        <a:rPr lang="en-IN" sz="1200">
                          <a:solidFill>
                            <a:srgbClr val="008000"/>
                          </a:solidFill>
                          <a:latin typeface="Arial Black"/>
                        </a:rPr>
                        <a:t>Thursday</a:t>
                      </a:r>
                      <a:endParaRPr/>
                    </a:p>
                  </a:txBody>
                  <a:tcPr/>
                </a:tc>
              </a:tr>
              <a:tr h="1628280">
                <a:tc>
                  <a:txBody>
                    <a:bodyPr/>
                    <a:p>
                      <a:pPr>
                        <a:lnSpc>
                          <a:spcPct val="100000"/>
                        </a:lnSpc>
                      </a:pPr>
                      <a:r>
                        <a:rPr lang="en-IN" sz="1200">
                          <a:solidFill>
                            <a:srgbClr val="008000"/>
                          </a:solidFill>
                          <a:latin typeface="Arial Black"/>
                        </a:rPr>
                        <a:t>Friday</a:t>
                      </a:r>
                      <a:endParaRPr/>
                    </a:p>
                  </a:txBody>
                  <a:tcPr/>
                </a:tc>
              </a:tr>
            </a:tbl>
          </a:graphicData>
        </a:graphic>
      </p:graphicFrame>
      <p:sp>
        <p:nvSpPr>
          <p:cNvPr id="89" name="CustomShape 2"/>
          <p:cNvSpPr/>
          <p:nvPr/>
        </p:nvSpPr>
        <p:spPr>
          <a:xfrm>
            <a:off x="1061640" y="0"/>
            <a:ext cx="1897200" cy="272880"/>
          </a:xfrm>
          <a:prstGeom prst="rect">
            <a:avLst/>
          </a:prstGeom>
          <a:noFill/>
          <a:ln>
            <a:noFill/>
          </a:ln>
        </p:spPr>
        <p:txBody>
          <a:bodyPr wrap="none" lIns="90000" rIns="90000" tIns="45000" bIns="45000"/>
          <a:p>
            <a:pPr>
              <a:lnSpc>
                <a:spcPct val="100000"/>
              </a:lnSpc>
            </a:pPr>
            <a:r>
              <a:rPr lang="en-IN" sz="1200">
                <a:solidFill>
                  <a:srgbClr val="008000"/>
                </a:solidFill>
                <a:latin typeface="Arial Black"/>
              </a:rPr>
              <a:t>Weekly Diary - Portrait</a:t>
            </a:r>
            <a:endParaRPr/>
          </a:p>
        </p:txBody>
      </p:sp>
      <p:sp>
        <p:nvSpPr>
          <p:cNvPr id="90" name="CustomShape 3"/>
          <p:cNvSpPr/>
          <p:nvPr/>
        </p:nvSpPr>
        <p:spPr>
          <a:xfrm>
            <a:off x="3866040" y="8737560"/>
            <a:ext cx="2508120" cy="212040"/>
          </a:xfrm>
          <a:prstGeom prst="rect">
            <a:avLst/>
          </a:prstGeom>
          <a:noFill/>
          <a:ln>
            <a:noFill/>
          </a:ln>
        </p:spPr>
        <p:txBody>
          <a:bodyPr wrap="none" lIns="90000" rIns="90000" tIns="45000" bIns="45000"/>
          <a:p>
            <a:pPr>
              <a:lnSpc>
                <a:spcPct val="100000"/>
              </a:lnSpc>
            </a:pPr>
            <a:r>
              <a:rPr lang="en-IN" sz="800">
                <a:solidFill>
                  <a:srgbClr val="000000"/>
                </a:solidFill>
                <a:latin typeface="Arial Black"/>
              </a:rPr>
              <a:t>Free templates on PresentationMagazine.com</a:t>
            </a:r>
            <a:endParaRPr/>
          </a:p>
        </p:txBody>
      </p:sp>
      <p:sp>
        <p:nvSpPr>
          <p:cNvPr id="91" name="CustomShape 4"/>
          <p:cNvSpPr/>
          <p:nvPr/>
        </p:nvSpPr>
        <p:spPr>
          <a:xfrm>
            <a:off x="260280" y="2700360"/>
            <a:ext cx="337680" cy="337680"/>
          </a:xfrm>
          <a:prstGeom prst="rect">
            <a:avLst/>
          </a:prstGeom>
          <a:solidFill>
            <a:srgbClr val="99ff99"/>
          </a:solidFill>
          <a:ln w="9360">
            <a:solidFill>
              <a:srgbClr val="000000"/>
            </a:solidFill>
            <a:round/>
          </a:ln>
        </p:spPr>
      </p:sp>
      <p:sp>
        <p:nvSpPr>
          <p:cNvPr id="92" name="CustomShape 5"/>
          <p:cNvSpPr/>
          <p:nvPr/>
        </p:nvSpPr>
        <p:spPr>
          <a:xfrm>
            <a:off x="260280" y="6012000"/>
            <a:ext cx="337680" cy="337680"/>
          </a:xfrm>
          <a:prstGeom prst="rect">
            <a:avLst/>
          </a:prstGeom>
          <a:solidFill>
            <a:srgbClr val="99ff99"/>
          </a:solidFill>
          <a:ln w="9360">
            <a:solidFill>
              <a:srgbClr val="000000"/>
            </a:solidFill>
            <a:round/>
          </a:ln>
        </p:spPr>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graphicFrame>
        <p:nvGraphicFramePr>
          <p:cNvPr id="93" name="Table 1"/>
          <p:cNvGraphicFramePr/>
          <p:nvPr/>
        </p:nvGraphicFramePr>
        <p:xfrm>
          <a:off x="907920" y="468360"/>
          <a:ext cx="5473440" cy="8135640"/>
        </p:xfrm>
        <a:graphic>
          <a:graphicData uri="http://schemas.openxmlformats.org/drawingml/2006/table">
            <a:tbl>
              <a:tblPr/>
              <a:tblGrid>
                <a:gridCol w="2738160"/>
                <a:gridCol w="2735280"/>
              </a:tblGrid>
              <a:tr h="1626840">
                <a:tc>
                  <a:txBody>
                    <a:bodyPr/>
                    <a:p>
                      <a:pPr>
                        <a:lnSpc>
                          <a:spcPct val="100000"/>
                        </a:lnSpc>
                      </a:pPr>
                      <a:r>
                        <a:rPr lang="en-IN" sz="1200">
                          <a:solidFill>
                            <a:srgbClr val="333399"/>
                          </a:solidFill>
                          <a:latin typeface="Arial Black"/>
                        </a:rPr>
                        <a:t>Monday</a:t>
                      </a:r>
                      <a:endParaRPr/>
                    </a:p>
                  </a:txBody>
                  <a:tcPr/>
                </a:tc>
                <a:tc>
                  <a:txBody>
                    <a:bodyPr/>
                    <a:p>
                      <a:pPr algn="r">
                        <a:lnSpc>
                          <a:spcPct val="100000"/>
                        </a:lnSpc>
                      </a:pPr>
                      <a:r>
                        <a:rPr lang="en-IN" sz="1200">
                          <a:solidFill>
                            <a:srgbClr val="333399"/>
                          </a:solidFill>
                          <a:latin typeface="Arial Black"/>
                        </a:rPr>
                        <a:t>Saturday</a:t>
                      </a:r>
                      <a:endParaRPr/>
                    </a:p>
                  </a:txBody>
                  <a:tcPr/>
                </a:tc>
              </a:tr>
              <a:tr h="1626840">
                <a:tc>
                  <a:txBody>
                    <a:bodyPr/>
                    <a:p>
                      <a:pPr>
                        <a:lnSpc>
                          <a:spcPct val="100000"/>
                        </a:lnSpc>
                      </a:pPr>
                      <a:r>
                        <a:rPr lang="en-IN" sz="1200">
                          <a:solidFill>
                            <a:srgbClr val="333399"/>
                          </a:solidFill>
                          <a:latin typeface="Arial Black"/>
                        </a:rPr>
                        <a:t>Tuesday</a:t>
                      </a:r>
                      <a:endParaRPr/>
                    </a:p>
                  </a:txBody>
                  <a:tcPr/>
                </a:tc>
                <a:tc>
                  <a:txBody>
                    <a:bodyPr/>
                    <a:p>
                      <a:pPr algn="r">
                        <a:lnSpc>
                          <a:spcPct val="100000"/>
                        </a:lnSpc>
                      </a:pPr>
                      <a:r>
                        <a:rPr lang="en-IN" sz="1200">
                          <a:solidFill>
                            <a:srgbClr val="333399"/>
                          </a:solidFill>
                          <a:latin typeface="Arial Black"/>
                        </a:rPr>
                        <a:t>Sunday</a:t>
                      </a:r>
                      <a:endParaRPr/>
                    </a:p>
                  </a:txBody>
                  <a:tcPr/>
                </a:tc>
              </a:tr>
              <a:tr h="1626840">
                <a:tc>
                  <a:txBody>
                    <a:bodyPr/>
                    <a:p>
                      <a:pPr>
                        <a:lnSpc>
                          <a:spcPct val="100000"/>
                        </a:lnSpc>
                      </a:pPr>
                      <a:r>
                        <a:rPr lang="en-IN" sz="1200">
                          <a:solidFill>
                            <a:srgbClr val="333399"/>
                          </a:solidFill>
                          <a:latin typeface="Arial Black"/>
                        </a:rPr>
                        <a:t>Wednesday</a:t>
                      </a:r>
                      <a:endParaRPr/>
                    </a:p>
                  </a:txBody>
                  <a:tcPr/>
                </a:tc>
                <a:tc>
                  <a:txBody>
                    <a:bodyPr/>
                    <a:p>
                      <a:pPr algn="r">
                        <a:lnSpc>
                          <a:spcPct val="100000"/>
                        </a:lnSpc>
                      </a:pPr>
                      <a:r>
                        <a:rPr lang="en-IN" sz="1200">
                          <a:solidFill>
                            <a:srgbClr val="333399"/>
                          </a:solidFill>
                          <a:latin typeface="Arial Black"/>
                        </a:rPr>
                        <a:t>Notes</a:t>
                      </a:r>
                      <a:endParaRPr/>
                    </a:p>
                  </a:txBody>
                  <a:tcPr/>
                </a:tc>
              </a:tr>
              <a:tr h="1626840">
                <a:tc>
                  <a:txBody>
                    <a:bodyPr/>
                    <a:p>
                      <a:pPr>
                        <a:lnSpc>
                          <a:spcPct val="100000"/>
                        </a:lnSpc>
                      </a:pPr>
                      <a:r>
                        <a:rPr lang="en-IN" sz="1200">
                          <a:solidFill>
                            <a:srgbClr val="333399"/>
                          </a:solidFill>
                          <a:latin typeface="Arial Black"/>
                        </a:rPr>
                        <a:t>Thursday</a:t>
                      </a:r>
                      <a:endParaRPr/>
                    </a:p>
                  </a:txBody>
                  <a:tcPr/>
                </a:tc>
              </a:tr>
              <a:tr h="1628280">
                <a:tc>
                  <a:txBody>
                    <a:bodyPr/>
                    <a:p>
                      <a:pPr>
                        <a:lnSpc>
                          <a:spcPct val="100000"/>
                        </a:lnSpc>
                      </a:pPr>
                      <a:r>
                        <a:rPr lang="en-IN" sz="1200">
                          <a:solidFill>
                            <a:srgbClr val="333399"/>
                          </a:solidFill>
                          <a:latin typeface="Arial Black"/>
                        </a:rPr>
                        <a:t>Friday</a:t>
                      </a:r>
                      <a:endParaRPr/>
                    </a:p>
                  </a:txBody>
                  <a:tcPr/>
                </a:tc>
              </a:tr>
            </a:tbl>
          </a:graphicData>
        </a:graphic>
      </p:graphicFrame>
      <p:sp>
        <p:nvSpPr>
          <p:cNvPr id="94" name="CustomShape 2"/>
          <p:cNvSpPr/>
          <p:nvPr/>
        </p:nvSpPr>
        <p:spPr>
          <a:xfrm>
            <a:off x="1061640" y="0"/>
            <a:ext cx="1897200" cy="272880"/>
          </a:xfrm>
          <a:prstGeom prst="rect">
            <a:avLst/>
          </a:prstGeom>
          <a:noFill/>
          <a:ln>
            <a:noFill/>
          </a:ln>
        </p:spPr>
        <p:txBody>
          <a:bodyPr wrap="none" lIns="90000" rIns="90000" tIns="45000" bIns="45000"/>
          <a:p>
            <a:pPr>
              <a:lnSpc>
                <a:spcPct val="100000"/>
              </a:lnSpc>
            </a:pPr>
            <a:r>
              <a:rPr lang="en-IN" sz="1200">
                <a:solidFill>
                  <a:srgbClr val="333399"/>
                </a:solidFill>
                <a:latin typeface="Arial Black"/>
              </a:rPr>
              <a:t>Weekly Diary - Portrait</a:t>
            </a:r>
            <a:endParaRPr/>
          </a:p>
        </p:txBody>
      </p:sp>
      <p:sp>
        <p:nvSpPr>
          <p:cNvPr id="95" name="CustomShape 3"/>
          <p:cNvSpPr/>
          <p:nvPr/>
        </p:nvSpPr>
        <p:spPr>
          <a:xfrm>
            <a:off x="3866040" y="8737560"/>
            <a:ext cx="2508120" cy="212040"/>
          </a:xfrm>
          <a:prstGeom prst="rect">
            <a:avLst/>
          </a:prstGeom>
          <a:noFill/>
          <a:ln>
            <a:noFill/>
          </a:ln>
        </p:spPr>
        <p:txBody>
          <a:bodyPr wrap="none" lIns="90000" rIns="90000" tIns="45000" bIns="45000"/>
          <a:p>
            <a:pPr>
              <a:lnSpc>
                <a:spcPct val="100000"/>
              </a:lnSpc>
            </a:pPr>
            <a:r>
              <a:rPr lang="en-IN" sz="800">
                <a:solidFill>
                  <a:srgbClr val="000000"/>
                </a:solidFill>
                <a:latin typeface="Arial Black"/>
              </a:rPr>
              <a:t>Free templates on PresentationMagazine.com</a:t>
            </a:r>
            <a:endParaRPr/>
          </a:p>
        </p:txBody>
      </p:sp>
      <p:sp>
        <p:nvSpPr>
          <p:cNvPr id="96" name="CustomShape 4"/>
          <p:cNvSpPr/>
          <p:nvPr/>
        </p:nvSpPr>
        <p:spPr>
          <a:xfrm>
            <a:off x="260280" y="2700360"/>
            <a:ext cx="337680" cy="337680"/>
          </a:xfrm>
          <a:prstGeom prst="rect">
            <a:avLst/>
          </a:prstGeom>
          <a:solidFill>
            <a:srgbClr val="bbe0e3"/>
          </a:solidFill>
          <a:ln w="9360">
            <a:solidFill>
              <a:srgbClr val="000000"/>
            </a:solidFill>
            <a:round/>
          </a:ln>
        </p:spPr>
      </p:sp>
      <p:sp>
        <p:nvSpPr>
          <p:cNvPr id="97" name="CustomShape 5"/>
          <p:cNvSpPr/>
          <p:nvPr/>
        </p:nvSpPr>
        <p:spPr>
          <a:xfrm>
            <a:off x="260280" y="6012000"/>
            <a:ext cx="337680" cy="337680"/>
          </a:xfrm>
          <a:prstGeom prst="rect">
            <a:avLst/>
          </a:prstGeom>
          <a:solidFill>
            <a:srgbClr val="bbe0e3"/>
          </a:solidFill>
          <a:ln w="9360">
            <a:solidFill>
              <a:srgbClr val="000000"/>
            </a:solidFill>
            <a:round/>
          </a:ln>
        </p:spPr>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graphicFrame>
        <p:nvGraphicFramePr>
          <p:cNvPr id="98" name="Table 1"/>
          <p:cNvGraphicFramePr/>
          <p:nvPr/>
        </p:nvGraphicFramePr>
        <p:xfrm>
          <a:off x="875520" y="1201320"/>
          <a:ext cx="5473080" cy="6947640"/>
        </p:xfrm>
        <a:graphic>
          <a:graphicData uri="http://schemas.openxmlformats.org/drawingml/2006/table">
            <a:tbl>
              <a:tblPr/>
              <a:tblGrid>
                <a:gridCol w="2738160"/>
                <a:gridCol w="2735280"/>
              </a:tblGrid>
              <a:tr h="1095840">
                <a:tc>
                  <a:txBody>
                    <a:bodyPr/>
                    <a:p>
                      <a:pPr>
                        <a:lnSpc>
                          <a:spcPct val="100000"/>
                        </a:lnSpc>
                      </a:pPr>
                      <a:r>
                        <a:rPr lang="en-IN" sz="1200">
                          <a:solidFill>
                            <a:srgbClr val="9900cc"/>
                          </a:solidFill>
                          <a:latin typeface="Arial Black"/>
                        </a:rPr>
                        <a:t>Monday</a:t>
                      </a:r>
                      <a:endParaRPr/>
                    </a:p>
                  </a:txBody>
                  <a:tcPr/>
                </a:tc>
                <a:tc>
                  <a:txBody>
                    <a:bodyPr/>
                    <a:p>
                      <a:pPr algn="r">
                        <a:lnSpc>
                          <a:spcPct val="100000"/>
                        </a:lnSpc>
                      </a:pPr>
                      <a:r>
                        <a:rPr lang="en-IN" sz="1200">
                          <a:solidFill>
                            <a:srgbClr val="9900cc"/>
                          </a:solidFill>
                          <a:latin typeface="Arial Black"/>
                        </a:rPr>
                        <a:t>Saturday</a:t>
                      </a:r>
                      <a:endParaRPr/>
                    </a:p>
                  </a:txBody>
                  <a:tcPr/>
                </a:tc>
              </a:tr>
              <a:tr h="1389600">
                <a:tc>
                  <a:txBody>
                    <a:bodyPr/>
                    <a:p>
                      <a:pPr>
                        <a:lnSpc>
                          <a:spcPct val="100000"/>
                        </a:lnSpc>
                      </a:pPr>
                      <a:r>
                        <a:rPr lang="en-IN" sz="1200">
                          <a:solidFill>
                            <a:srgbClr val="9900cc"/>
                          </a:solidFill>
                          <a:latin typeface="Arial Black"/>
                        </a:rPr>
                        <a:t>Tuesday</a:t>
                      </a:r>
                      <a:endParaRPr/>
                    </a:p>
                  </a:txBody>
                  <a:tcPr/>
                </a:tc>
                <a:tc>
                  <a:txBody>
                    <a:bodyPr/>
                    <a:p>
                      <a:pPr algn="r">
                        <a:lnSpc>
                          <a:spcPct val="100000"/>
                        </a:lnSpc>
                      </a:pPr>
                      <a:r>
                        <a:rPr lang="en-IN" sz="1200">
                          <a:solidFill>
                            <a:srgbClr val="9900cc"/>
                          </a:solidFill>
                          <a:latin typeface="Arial Black"/>
                        </a:rPr>
                        <a:t>Sunday</a:t>
                      </a:r>
                      <a:endParaRPr/>
                    </a:p>
                  </a:txBody>
                  <a:tcPr/>
                </a:tc>
              </a:tr>
              <a:tr h="1389600">
                <a:tc>
                  <a:txBody>
                    <a:bodyPr/>
                    <a:p>
                      <a:pPr>
                        <a:lnSpc>
                          <a:spcPct val="100000"/>
                        </a:lnSpc>
                      </a:pPr>
                      <a:r>
                        <a:rPr lang="en-IN" sz="1200">
                          <a:solidFill>
                            <a:srgbClr val="9900cc"/>
                          </a:solidFill>
                          <a:latin typeface="Arial Black"/>
                        </a:rPr>
                        <a:t>Wednesday</a:t>
                      </a:r>
                      <a:endParaRPr/>
                    </a:p>
                  </a:txBody>
                  <a:tcPr/>
                </a:tc>
                <a:tc>
                  <a:txBody>
                    <a:bodyPr/>
                    <a:p>
                      <a:pPr algn="r">
                        <a:lnSpc>
                          <a:spcPct val="100000"/>
                        </a:lnSpc>
                      </a:pPr>
                      <a:r>
                        <a:rPr lang="en-IN" sz="1200">
                          <a:solidFill>
                            <a:srgbClr val="9900cc"/>
                          </a:solidFill>
                          <a:latin typeface="Arial Black"/>
                        </a:rPr>
                        <a:t>Notes</a:t>
                      </a:r>
                      <a:endParaRPr/>
                    </a:p>
                  </a:txBody>
                  <a:tcPr/>
                </a:tc>
              </a:tr>
              <a:tr h="1389600">
                <a:tc>
                  <a:txBody>
                    <a:bodyPr/>
                    <a:p>
                      <a:pPr>
                        <a:lnSpc>
                          <a:spcPct val="100000"/>
                        </a:lnSpc>
                      </a:pPr>
                      <a:r>
                        <a:rPr lang="en-IN" sz="1200">
                          <a:solidFill>
                            <a:srgbClr val="9900cc"/>
                          </a:solidFill>
                          <a:latin typeface="Arial Black"/>
                        </a:rPr>
                        <a:t>Thursday</a:t>
                      </a:r>
                      <a:endParaRPr/>
                    </a:p>
                  </a:txBody>
                  <a:tcPr/>
                </a:tc>
              </a:tr>
              <a:tr h="1389240">
                <a:tc>
                  <a:txBody>
                    <a:bodyPr/>
                    <a:p>
                      <a:pPr>
                        <a:lnSpc>
                          <a:spcPct val="100000"/>
                        </a:lnSpc>
                      </a:pPr>
                      <a:r>
                        <a:rPr lang="en-IN" sz="1200">
                          <a:solidFill>
                            <a:srgbClr val="cc00cc"/>
                          </a:solidFill>
                          <a:latin typeface="Arial Black"/>
                        </a:rPr>
                        <a:t>Friday</a:t>
                      </a:r>
                      <a:endParaRPr/>
                    </a:p>
                  </a:txBody>
                  <a:tcPr/>
                </a:tc>
              </a:tr>
            </a:tbl>
          </a:graphicData>
        </a:graphic>
      </p:graphicFrame>
      <p:sp>
        <p:nvSpPr>
          <p:cNvPr id="99" name="CustomShape 2"/>
          <p:cNvSpPr/>
          <p:nvPr/>
        </p:nvSpPr>
        <p:spPr>
          <a:xfrm>
            <a:off x="2160000" y="720000"/>
            <a:ext cx="1897200" cy="272880"/>
          </a:xfrm>
          <a:prstGeom prst="rect">
            <a:avLst/>
          </a:prstGeom>
          <a:noFill/>
          <a:ln>
            <a:noFill/>
          </a:ln>
        </p:spPr>
        <p:txBody>
          <a:bodyPr wrap="none" lIns="90000" rIns="90000" tIns="45000" bIns="45000"/>
          <a:p>
            <a:pPr>
              <a:lnSpc>
                <a:spcPct val="100000"/>
              </a:lnSpc>
            </a:pPr>
            <a:r>
              <a:rPr lang="en-IN" sz="1200">
                <a:solidFill>
                  <a:srgbClr val="9900cc"/>
                </a:solidFill>
                <a:latin typeface="Arial Black"/>
              </a:rPr>
              <a:t>Weekly Diary - Portrait</a:t>
            </a:r>
            <a:endParaRPr/>
          </a:p>
        </p:txBody>
      </p:sp>
      <p:sp>
        <p:nvSpPr>
          <p:cNvPr id="100" name="CustomShape 3"/>
          <p:cNvSpPr/>
          <p:nvPr/>
        </p:nvSpPr>
        <p:spPr>
          <a:xfrm>
            <a:off x="3866040" y="8737560"/>
            <a:ext cx="2508120" cy="212040"/>
          </a:xfrm>
          <a:prstGeom prst="rect">
            <a:avLst/>
          </a:prstGeom>
          <a:noFill/>
          <a:ln>
            <a:noFill/>
          </a:ln>
        </p:spPr>
        <p:txBody>
          <a:bodyPr wrap="none" lIns="90000" rIns="90000" tIns="45000" bIns="45000"/>
          <a:p>
            <a:pPr>
              <a:lnSpc>
                <a:spcPct val="100000"/>
              </a:lnSpc>
            </a:pPr>
            <a:r>
              <a:rPr lang="en-IN" sz="800">
                <a:solidFill>
                  <a:srgbClr val="000000"/>
                </a:solidFill>
                <a:latin typeface="Arial Black"/>
              </a:rPr>
              <a:t>Free templates on PresentationMagazine.com</a:t>
            </a:r>
            <a:endParaRPr/>
          </a:p>
        </p:txBody>
      </p:sp>
      <p:sp>
        <p:nvSpPr>
          <p:cNvPr id="101" name="CustomShape 4"/>
          <p:cNvSpPr/>
          <p:nvPr/>
        </p:nvSpPr>
        <p:spPr>
          <a:xfrm>
            <a:off x="260280" y="2700360"/>
            <a:ext cx="337680" cy="337680"/>
          </a:xfrm>
          <a:prstGeom prst="rect">
            <a:avLst/>
          </a:prstGeom>
          <a:solidFill>
            <a:srgbClr val="d8c6cd"/>
          </a:solidFill>
          <a:ln w="9360">
            <a:solidFill>
              <a:srgbClr val="000000"/>
            </a:solidFill>
            <a:round/>
          </a:ln>
        </p:spPr>
      </p:sp>
      <p:sp>
        <p:nvSpPr>
          <p:cNvPr id="102" name="CustomShape 5"/>
          <p:cNvSpPr/>
          <p:nvPr/>
        </p:nvSpPr>
        <p:spPr>
          <a:xfrm>
            <a:off x="260280" y="6012000"/>
            <a:ext cx="337680" cy="337680"/>
          </a:xfrm>
          <a:prstGeom prst="rect">
            <a:avLst/>
          </a:prstGeom>
          <a:solidFill>
            <a:srgbClr val="d8c6cd"/>
          </a:solidFill>
          <a:ln w="9360">
            <a:solidFill>
              <a:srgbClr val="000000"/>
            </a:solidFill>
            <a:round/>
          </a:ln>
        </p:spPr>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3" name="CustomShape 1"/>
          <p:cNvSpPr/>
          <p:nvPr/>
        </p:nvSpPr>
        <p:spPr>
          <a:xfrm>
            <a:off x="404640" y="1690560"/>
            <a:ext cx="6156000" cy="7105320"/>
          </a:xfrm>
          <a:prstGeom prst="rect">
            <a:avLst/>
          </a:prstGeom>
          <a:noFill/>
          <a:ln>
            <a:noFill/>
          </a:ln>
        </p:spPr>
      </p:sp>
      <p:sp>
        <p:nvSpPr>
          <p:cNvPr id="104" name="TextShape 2"/>
          <p:cNvSpPr txBox="1"/>
          <p:nvPr/>
        </p:nvSpPr>
        <p:spPr>
          <a:xfrm>
            <a:off x="343080" y="366840"/>
            <a:ext cx="6171840" cy="1523520"/>
          </a:xfrm>
          <a:prstGeom prst="rect">
            <a:avLst/>
          </a:prstGeom>
        </p:spPr>
        <p:txBody>
          <a:bodyPr anchor="ctr"/>
          <a:p>
            <a:pPr>
              <a:lnSpc>
                <a:spcPct val="100000"/>
              </a:lnSpc>
            </a:pPr>
            <a:r>
              <a:rPr lang="en-GB" sz="4400">
                <a:solidFill>
                  <a:srgbClr val="000000"/>
                </a:solidFill>
                <a:latin typeface="Arial"/>
              </a:rPr>
              <a:t>Use of templates</a:t>
            </a:r>
            <a:endParaRPr/>
          </a:p>
        </p:txBody>
      </p:sp>
      <p:sp>
        <p:nvSpPr>
          <p:cNvPr id="105" name="CustomShape 3"/>
          <p:cNvSpPr/>
          <p:nvPr/>
        </p:nvSpPr>
        <p:spPr>
          <a:xfrm>
            <a:off x="863640" y="1951200"/>
            <a:ext cx="5211360" cy="1004400"/>
          </a:xfrm>
          <a:prstGeom prst="rect">
            <a:avLst/>
          </a:prstGeom>
          <a:noFill/>
          <a:ln>
            <a:noFill/>
          </a:ln>
        </p:spPr>
        <p:txBody>
          <a:bodyPr lIns="90000" rIns="90000" tIns="45000" bIns="45000"/>
          <a:p>
            <a:pPr>
              <a:lnSpc>
                <a:spcPct val="100000"/>
              </a:lnSpc>
            </a:pPr>
            <a:r>
              <a:rPr b="1" lang="en-IN" sz="2000">
                <a:solidFill>
                  <a:srgbClr val="000000"/>
                </a:solidFill>
                <a:latin typeface="Arial"/>
              </a:rPr>
              <a:t>You are free to use these templates for your personal and business presentations.</a:t>
            </a:r>
            <a:endParaRPr/>
          </a:p>
        </p:txBody>
      </p:sp>
      <p:sp>
        <p:nvSpPr>
          <p:cNvPr id="106" name="CustomShape 4"/>
          <p:cNvSpPr/>
          <p:nvPr/>
        </p:nvSpPr>
        <p:spPr>
          <a:xfrm>
            <a:off x="863640" y="4186080"/>
            <a:ext cx="2557080" cy="3103560"/>
          </a:xfrm>
          <a:prstGeom prst="rect">
            <a:avLst/>
          </a:prstGeom>
          <a:noFill/>
          <a:ln>
            <a:noFill/>
          </a:ln>
        </p:spPr>
        <p:txBody>
          <a:bodyPr lIns="90000" rIns="90000" tIns="45000" bIns="45000"/>
          <a:p>
            <a:pPr>
              <a:lnSpc>
                <a:spcPct val="100000"/>
              </a:lnSpc>
            </a:pPr>
            <a:r>
              <a:rPr b="1" lang="en-IN" sz="1600" u="sng">
                <a:solidFill>
                  <a:srgbClr val="000000"/>
                </a:solidFill>
                <a:latin typeface="Arial"/>
              </a:rPr>
              <a:t>Do</a:t>
            </a:r>
            <a:endParaRPr/>
          </a:p>
          <a:p>
            <a:pPr>
              <a:lnSpc>
                <a:spcPct val="100000"/>
              </a:lnSpc>
              <a:buFont typeface="Wingdings" charset="2"/>
              <a:buChar char=""/>
            </a:pPr>
            <a:r>
              <a:rPr lang="en-IN" sz="1400">
                <a:solidFill>
                  <a:srgbClr val="000000"/>
                </a:solidFill>
                <a:latin typeface="Arial"/>
              </a:rPr>
              <a:t>Use these templates for your presentations</a:t>
            </a:r>
            <a:endParaRPr/>
          </a:p>
          <a:p>
            <a:pPr>
              <a:lnSpc>
                <a:spcPct val="100000"/>
              </a:lnSpc>
              <a:buFont typeface="Wingdings" charset="2"/>
              <a:buChar char=""/>
            </a:pPr>
            <a:r>
              <a:rPr lang="en-IN" sz="1400">
                <a:solidFill>
                  <a:srgbClr val="000000"/>
                </a:solidFill>
                <a:latin typeface="Arial"/>
              </a:rPr>
              <a:t>Display your presentation on a web site provided that it is not for the purpose of downloading the template.</a:t>
            </a:r>
            <a:endParaRPr/>
          </a:p>
          <a:p>
            <a:pPr>
              <a:lnSpc>
                <a:spcPct val="100000"/>
              </a:lnSpc>
              <a:buFont typeface="Wingdings" charset="2"/>
              <a:buChar char=""/>
            </a:pPr>
            <a:r>
              <a:rPr lang="en-IN" sz="1400">
                <a:solidFill>
                  <a:srgbClr val="000000"/>
                </a:solidFill>
                <a:latin typeface="Arial"/>
              </a:rPr>
              <a:t>If you like these templates, we would always appreciate a link back to our website.  Many thanks.</a:t>
            </a:r>
            <a:endParaRPr/>
          </a:p>
          <a:p>
            <a:pPr>
              <a:lnSpc>
                <a:spcPct val="100000"/>
              </a:lnSpc>
            </a:pPr>
            <a:endParaRPr/>
          </a:p>
        </p:txBody>
      </p:sp>
      <p:sp>
        <p:nvSpPr>
          <p:cNvPr id="107" name="CustomShape 5"/>
          <p:cNvSpPr/>
          <p:nvPr/>
        </p:nvSpPr>
        <p:spPr>
          <a:xfrm>
            <a:off x="3371760" y="4186080"/>
            <a:ext cx="2730240" cy="2464920"/>
          </a:xfrm>
          <a:prstGeom prst="rect">
            <a:avLst/>
          </a:prstGeom>
          <a:noFill/>
          <a:ln>
            <a:noFill/>
          </a:ln>
        </p:spPr>
        <p:txBody>
          <a:bodyPr lIns="90000" rIns="90000" tIns="45000" bIns="45000"/>
          <a:p>
            <a:pPr>
              <a:lnSpc>
                <a:spcPct val="100000"/>
              </a:lnSpc>
            </a:pPr>
            <a:r>
              <a:rPr b="1" lang="en-IN" sz="1600" u="sng">
                <a:solidFill>
                  <a:srgbClr val="000000"/>
                </a:solidFill>
                <a:latin typeface="Arial"/>
              </a:rPr>
              <a:t>Don’t</a:t>
            </a:r>
            <a:endParaRPr/>
          </a:p>
          <a:p>
            <a:pPr>
              <a:lnSpc>
                <a:spcPct val="100000"/>
              </a:lnSpc>
              <a:buFont typeface="Wingdings" charset="2"/>
              <a:buChar char=""/>
            </a:pPr>
            <a:r>
              <a:rPr lang="en-IN" sz="1400">
                <a:solidFill>
                  <a:srgbClr val="000000"/>
                </a:solidFill>
                <a:latin typeface="Arial"/>
              </a:rPr>
              <a:t>Resell or distribute these templates</a:t>
            </a:r>
            <a:endParaRPr/>
          </a:p>
          <a:p>
            <a:pPr>
              <a:lnSpc>
                <a:spcPct val="100000"/>
              </a:lnSpc>
              <a:buFont typeface="Wingdings" charset="2"/>
              <a:buChar char=""/>
            </a:pPr>
            <a:r>
              <a:rPr lang="en-IN" sz="1400">
                <a:solidFill>
                  <a:srgbClr val="000000"/>
                </a:solidFill>
                <a:latin typeface="Arial"/>
              </a:rPr>
              <a:t>Put these templates on a website for download.  This includes uploading them onto file sharing networks like Slideshare, Myspace, Facebook, bit torrent etc</a:t>
            </a:r>
            <a:endParaRPr/>
          </a:p>
          <a:p>
            <a:pPr>
              <a:lnSpc>
                <a:spcPct val="100000"/>
              </a:lnSpc>
              <a:buFont typeface="Wingdings" charset="2"/>
              <a:buChar char=""/>
            </a:pPr>
            <a:r>
              <a:rPr lang="en-IN" sz="1400">
                <a:solidFill>
                  <a:srgbClr val="000000"/>
                </a:solidFill>
                <a:latin typeface="Arial"/>
              </a:rPr>
              <a:t>Pass off any of our created content as your own work</a:t>
            </a:r>
            <a:endParaRPr/>
          </a:p>
        </p:txBody>
      </p:sp>
      <p:sp>
        <p:nvSpPr>
          <p:cNvPr id="108" name="CustomShape 6"/>
          <p:cNvSpPr/>
          <p:nvPr/>
        </p:nvSpPr>
        <p:spPr>
          <a:xfrm>
            <a:off x="782640" y="7230960"/>
            <a:ext cx="5373360" cy="943920"/>
          </a:xfrm>
          <a:prstGeom prst="rect">
            <a:avLst/>
          </a:prstGeom>
          <a:noFill/>
          <a:ln>
            <a:noFill/>
          </a:ln>
        </p:spPr>
        <p:txBody>
          <a:bodyPr lIns="90000" rIns="90000" tIns="45000" bIns="45000"/>
          <a:p>
            <a:pPr algn="ctr">
              <a:lnSpc>
                <a:spcPct val="90000"/>
              </a:lnSpc>
            </a:pPr>
            <a:r>
              <a:rPr b="1" lang="en-IN" sz="2000">
                <a:solidFill>
                  <a:srgbClr val="000000"/>
                </a:solidFill>
                <a:latin typeface="Arial"/>
              </a:rPr>
              <a:t>You can find many more free templates on the Presentation Magazine website </a:t>
            </a:r>
            <a:r>
              <a:rPr b="1" lang="en-IN" sz="2000" u="sng">
                <a:solidFill>
                  <a:srgbClr val="009999"/>
                </a:solidFill>
                <a:latin typeface="Arial"/>
              </a:rPr>
              <a:t>www.presentationmagazine.com</a:t>
            </a:r>
            <a:r>
              <a:rPr b="1" lang="en-IN" sz="2000">
                <a:solidFill>
                  <a:srgbClr val="000000"/>
                </a:solidFill>
                <a:latin typeface="Arial"/>
              </a:rPr>
              <a:t>  </a:t>
            </a:r>
            <a:endParaRPr/>
          </a:p>
        </p:txBody>
      </p:sp>
      <p:sp>
        <p:nvSpPr>
          <p:cNvPr id="109" name="CustomShape 7"/>
          <p:cNvSpPr/>
          <p:nvPr/>
        </p:nvSpPr>
        <p:spPr>
          <a:xfrm>
            <a:off x="863640" y="3147840"/>
            <a:ext cx="5194080" cy="942840"/>
          </a:xfrm>
          <a:prstGeom prst="rect">
            <a:avLst/>
          </a:prstGeom>
          <a:noFill/>
          <a:ln>
            <a:noFill/>
          </a:ln>
        </p:spPr>
        <p:txBody>
          <a:bodyPr lIns="90000" rIns="90000" tIns="45000" bIns="45000"/>
          <a:p>
            <a:pPr>
              <a:lnSpc>
                <a:spcPct val="100000"/>
              </a:lnSpc>
            </a:pPr>
            <a:r>
              <a:rPr lang="en-IN" sz="1400">
                <a:solidFill>
                  <a:srgbClr val="000000"/>
                </a:solidFill>
                <a:latin typeface="Arial"/>
              </a:rPr>
              <a:t>We have put a lot of work into developing all these templates and retain the copyright in them.  They are not Open Source templates.  You can use them freely providing that you do not redistribute or sell them.</a:t>
            </a: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