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7FF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4192525"/>
            <a:ext cx="8246070" cy="12216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6" y="5566870"/>
            <a:ext cx="8246070" cy="45811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08" y="527605"/>
            <a:ext cx="687172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09" y="1443835"/>
            <a:ext cx="687172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96540"/>
            <a:ext cx="8229600" cy="53218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18831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C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81818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18831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C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81818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55</Words>
  <Application>Microsoft Office PowerPoint</Application>
  <PresentationFormat>Presentación en pantalla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Office Theme</vt:lpstr>
      <vt:lpstr>Click to edit  Master title style</vt:lpstr>
      <vt:lpstr>Slide Title</vt:lpstr>
      <vt:lpstr>Slide Title</vt:lpstr>
      <vt:lpstr>Slide Title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Mariajose</cp:lastModifiedBy>
  <cp:revision>29</cp:revision>
  <dcterms:created xsi:type="dcterms:W3CDTF">2013-08-21T19:17:07Z</dcterms:created>
  <dcterms:modified xsi:type="dcterms:W3CDTF">2013-12-03T19:35:07Z</dcterms:modified>
</cp:coreProperties>
</file>