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710640"/>
          </a:xfrm>
          <a:prstGeom prst="rect">
            <a:avLst/>
          </a:prstGeom>
        </p:spPr>
        <p:txBody>
          <a:bodyPr lIns="122040" rIns="122040" tIns="60840" bIns="60840"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122040" rIns="122040" tIns="60840" bIns="60840" anchor="ctr"/>
          <a:p>
            <a:pPr>
              <a:lnSpc>
                <a:spcPct val="100000"/>
              </a:lnSpc>
            </a:pPr>
            <a:r>
              <a:rPr lang="en-IN" sz="1600">
                <a:solidFill>
                  <a:srgbClr val="8b8b8b"/>
                </a:solidFill>
                <a:latin typeface="Calibri"/>
              </a:rPr>
              <a:t>08/02/16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122040" rIns="122040" tIns="60840" bIns="60840"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122040" rIns="122040" tIns="60840" bIns="60840" anchor="ctr"/>
          <a:p>
            <a:pPr algn="r">
              <a:lnSpc>
                <a:spcPct val="100000"/>
              </a:lnSpc>
            </a:pPr>
            <a:fld id="{A8BFDB80-B691-48BA-857F-48583C0FB58F}" type="slidenum">
              <a:rPr lang="en-IN" sz="16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6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122040" rIns="122040" tIns="60840" bIns="60840" anchor="ctr"/>
          <a:p>
            <a:pPr>
              <a:lnSpc>
                <a:spcPct val="100000"/>
              </a:lnSpc>
            </a:pPr>
            <a:r>
              <a:rPr lang="en-IN" sz="1600">
                <a:solidFill>
                  <a:srgbClr val="8b8b8b"/>
                </a:solidFill>
                <a:latin typeface="Calibri"/>
              </a:rPr>
              <a:t>08/02/16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lIns="122040" rIns="122040" tIns="60840" bIns="60840" anchor="ctr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lIns="122040" rIns="122040" tIns="60840" bIns="60840" anchor="ctr"/>
          <a:p>
            <a:pPr algn="r">
              <a:lnSpc>
                <a:spcPct val="100000"/>
              </a:lnSpc>
            </a:pPr>
            <a:fld id="{6F62472E-B000-4B85-BB7F-31726C2D52A2}" type="slidenum">
              <a:rPr lang="en-IN" sz="16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2400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6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710640"/>
          </a:xfrm>
          <a:prstGeom prst="rect">
            <a:avLst/>
          </a:prstGeom>
        </p:spPr>
        <p:txBody>
          <a:bodyPr lIns="122040" rIns="122040" tIns="60840" bIns="60840" anchor="ctr"/>
          <a:p>
            <a:pPr>
              <a:lnSpc>
                <a:spcPct val="100000"/>
              </a:lnSpc>
            </a:pPr>
            <a:r>
              <a:rPr lang="en-US" sz="3600">
                <a:solidFill>
                  <a:srgbClr val="000000"/>
                </a:solidFill>
                <a:latin typeface="Calibri"/>
              </a:rPr>
              <a:t>Problem Definition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5038920" y="1874880"/>
            <a:ext cx="3665520" cy="97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Arial"/>
              </a:rPr>
              <a:t>Enter your own text here.</a:t>
            </a: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5038920" y="1740240"/>
            <a:ext cx="3665520" cy="1112400"/>
          </a:xfrm>
          <a:prstGeom prst="rect">
            <a:avLst/>
          </a:prstGeom>
          <a:noFill/>
          <a:ln w="12600">
            <a:solidFill>
              <a:srgbClr val="404040"/>
            </a:solidFill>
            <a:custDash>
              <a:ds d="105000" sp="35000"/>
            </a:custDash>
            <a:round/>
          </a:ln>
        </p:spPr>
      </p:sp>
      <p:sp>
        <p:nvSpPr>
          <p:cNvPr id="81" name="CustomShape 4"/>
          <p:cNvSpPr/>
          <p:nvPr/>
        </p:nvSpPr>
        <p:spPr>
          <a:xfrm>
            <a:off x="5233320" y="1666080"/>
            <a:ext cx="551160" cy="23436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000000"/>
              </a:gs>
            </a:gsLst>
            <a:path path="rect"/>
          </a:gradFill>
          <a:ln w="12600">
            <a:noFill/>
          </a:ln>
        </p:spPr>
      </p:sp>
      <p:sp>
        <p:nvSpPr>
          <p:cNvPr id="82" name="CustomShape 5"/>
          <p:cNvSpPr/>
          <p:nvPr/>
        </p:nvSpPr>
        <p:spPr>
          <a:xfrm>
            <a:off x="5212080" y="1207080"/>
            <a:ext cx="593280" cy="593280"/>
          </a:xfrm>
          <a:prstGeom prst="ellipse">
            <a:avLst/>
          </a:prstGeom>
          <a:gradFill>
            <a:gsLst>
              <a:gs pos="0">
                <a:srgbClr val="bfbfbf"/>
              </a:gs>
              <a:gs pos="100000">
                <a:srgbClr val="262626"/>
              </a:gs>
            </a:gsLst>
            <a:path path="rect"/>
          </a:gradFill>
          <a:ln w="12600">
            <a:solidFill>
              <a:srgbClr val="000000"/>
            </a:solidFill>
            <a:round/>
          </a:ln>
        </p:spPr>
      </p:sp>
      <p:sp>
        <p:nvSpPr>
          <p:cNvPr id="83" name="CustomShape 6"/>
          <p:cNvSpPr/>
          <p:nvPr/>
        </p:nvSpPr>
        <p:spPr>
          <a:xfrm>
            <a:off x="5826960" y="1251000"/>
            <a:ext cx="2877480" cy="4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 sz="2400">
                <a:solidFill>
                  <a:srgbClr val="000000"/>
                </a:solidFill>
                <a:latin typeface="Arial"/>
              </a:rPr>
              <a:t>Complication</a:t>
            </a:r>
            <a:endParaRPr/>
          </a:p>
        </p:txBody>
      </p:sp>
      <p:sp>
        <p:nvSpPr>
          <p:cNvPr id="84" name="CustomShape 7"/>
          <p:cNvSpPr/>
          <p:nvPr/>
        </p:nvSpPr>
        <p:spPr>
          <a:xfrm>
            <a:off x="578880" y="1872000"/>
            <a:ext cx="3665520" cy="97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Arial"/>
              </a:rPr>
              <a:t>Enter your own text here.</a:t>
            </a:r>
            <a:endParaRPr/>
          </a:p>
        </p:txBody>
      </p:sp>
      <p:sp>
        <p:nvSpPr>
          <p:cNvPr id="85" name="CustomShape 8"/>
          <p:cNvSpPr/>
          <p:nvPr/>
        </p:nvSpPr>
        <p:spPr>
          <a:xfrm>
            <a:off x="578880" y="1737360"/>
            <a:ext cx="3665520" cy="1112400"/>
          </a:xfrm>
          <a:prstGeom prst="rect">
            <a:avLst/>
          </a:prstGeom>
          <a:noFill/>
          <a:ln w="12600">
            <a:solidFill>
              <a:srgbClr val="404040"/>
            </a:solidFill>
            <a:custDash>
              <a:ds d="105000" sp="35000"/>
            </a:custDash>
            <a:round/>
          </a:ln>
        </p:spPr>
      </p:sp>
      <p:sp>
        <p:nvSpPr>
          <p:cNvPr id="86" name="CustomShape 9"/>
          <p:cNvSpPr/>
          <p:nvPr/>
        </p:nvSpPr>
        <p:spPr>
          <a:xfrm>
            <a:off x="772920" y="1663200"/>
            <a:ext cx="551160" cy="23436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000000"/>
              </a:gs>
            </a:gsLst>
            <a:path path="rect"/>
          </a:gradFill>
          <a:ln w="12600">
            <a:noFill/>
          </a:ln>
        </p:spPr>
      </p:sp>
      <p:sp>
        <p:nvSpPr>
          <p:cNvPr id="87" name="CustomShape 10"/>
          <p:cNvSpPr/>
          <p:nvPr/>
        </p:nvSpPr>
        <p:spPr>
          <a:xfrm>
            <a:off x="752040" y="1204200"/>
            <a:ext cx="593280" cy="593280"/>
          </a:xfrm>
          <a:prstGeom prst="ellipse">
            <a:avLst/>
          </a:prstGeom>
          <a:gradFill>
            <a:gsLst>
              <a:gs pos="0">
                <a:srgbClr val="bfbfbf"/>
              </a:gs>
              <a:gs pos="100000">
                <a:srgbClr val="262626"/>
              </a:gs>
            </a:gsLst>
            <a:path path="rect"/>
          </a:gradFill>
          <a:ln w="12600">
            <a:solidFill>
              <a:srgbClr val="000000"/>
            </a:solidFill>
            <a:round/>
          </a:ln>
        </p:spPr>
      </p:sp>
      <p:sp>
        <p:nvSpPr>
          <p:cNvPr id="88" name="CustomShape 11"/>
          <p:cNvSpPr/>
          <p:nvPr/>
        </p:nvSpPr>
        <p:spPr>
          <a:xfrm>
            <a:off x="1366920" y="1248120"/>
            <a:ext cx="2877480" cy="4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 sz="2400">
                <a:solidFill>
                  <a:srgbClr val="000000"/>
                </a:solidFill>
                <a:latin typeface="Arial"/>
              </a:rPr>
              <a:t>Situation</a:t>
            </a:r>
            <a:endParaRPr/>
          </a:p>
        </p:txBody>
      </p:sp>
      <p:sp>
        <p:nvSpPr>
          <p:cNvPr id="89" name="CustomShape 12"/>
          <p:cNvSpPr/>
          <p:nvPr/>
        </p:nvSpPr>
        <p:spPr>
          <a:xfrm>
            <a:off x="5038920" y="3758400"/>
            <a:ext cx="3665520" cy="97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Arial"/>
              </a:rPr>
              <a:t>Enter your own text here.</a:t>
            </a:r>
            <a:endParaRPr/>
          </a:p>
        </p:txBody>
      </p:sp>
      <p:sp>
        <p:nvSpPr>
          <p:cNvPr id="90" name="CustomShape 13"/>
          <p:cNvSpPr/>
          <p:nvPr/>
        </p:nvSpPr>
        <p:spPr>
          <a:xfrm>
            <a:off x="5038920" y="3623760"/>
            <a:ext cx="3665520" cy="1112400"/>
          </a:xfrm>
          <a:prstGeom prst="rect">
            <a:avLst/>
          </a:prstGeom>
          <a:noFill/>
          <a:ln w="12600">
            <a:solidFill>
              <a:srgbClr val="404040"/>
            </a:solidFill>
            <a:custDash>
              <a:ds d="105000" sp="35000"/>
            </a:custDash>
            <a:round/>
          </a:ln>
        </p:spPr>
      </p:sp>
      <p:sp>
        <p:nvSpPr>
          <p:cNvPr id="91" name="CustomShape 14"/>
          <p:cNvSpPr/>
          <p:nvPr/>
        </p:nvSpPr>
        <p:spPr>
          <a:xfrm>
            <a:off x="5233320" y="3549600"/>
            <a:ext cx="551160" cy="23436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000000"/>
              </a:gs>
            </a:gsLst>
            <a:path path="rect"/>
          </a:gradFill>
          <a:ln w="12600">
            <a:noFill/>
          </a:ln>
        </p:spPr>
      </p:sp>
      <p:sp>
        <p:nvSpPr>
          <p:cNvPr id="92" name="CustomShape 15"/>
          <p:cNvSpPr/>
          <p:nvPr/>
        </p:nvSpPr>
        <p:spPr>
          <a:xfrm>
            <a:off x="5212080" y="3090600"/>
            <a:ext cx="593280" cy="593280"/>
          </a:xfrm>
          <a:prstGeom prst="ellipse">
            <a:avLst/>
          </a:prstGeom>
          <a:gradFill>
            <a:gsLst>
              <a:gs pos="0">
                <a:srgbClr val="bfbfbf"/>
              </a:gs>
              <a:gs pos="100000">
                <a:srgbClr val="262626"/>
              </a:gs>
            </a:gsLst>
            <a:path path="rect"/>
          </a:gradFill>
          <a:ln w="12600">
            <a:solidFill>
              <a:srgbClr val="000000"/>
            </a:solidFill>
            <a:round/>
          </a:ln>
        </p:spPr>
      </p:sp>
      <p:sp>
        <p:nvSpPr>
          <p:cNvPr id="93" name="CustomShape 16"/>
          <p:cNvSpPr/>
          <p:nvPr/>
        </p:nvSpPr>
        <p:spPr>
          <a:xfrm>
            <a:off x="5826960" y="3134520"/>
            <a:ext cx="2877480" cy="4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 sz="2400">
                <a:solidFill>
                  <a:srgbClr val="000000"/>
                </a:solidFill>
                <a:latin typeface="Arial"/>
              </a:rPr>
              <a:t>Scope</a:t>
            </a:r>
            <a:endParaRPr/>
          </a:p>
        </p:txBody>
      </p:sp>
      <p:sp>
        <p:nvSpPr>
          <p:cNvPr id="94" name="CustomShape 17"/>
          <p:cNvSpPr/>
          <p:nvPr/>
        </p:nvSpPr>
        <p:spPr>
          <a:xfrm>
            <a:off x="578880" y="3755520"/>
            <a:ext cx="3665520" cy="97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Arial"/>
              </a:rPr>
              <a:t>Enter your own text here.</a:t>
            </a:r>
            <a:endParaRPr/>
          </a:p>
        </p:txBody>
      </p:sp>
      <p:sp>
        <p:nvSpPr>
          <p:cNvPr id="95" name="CustomShape 18"/>
          <p:cNvSpPr/>
          <p:nvPr/>
        </p:nvSpPr>
        <p:spPr>
          <a:xfrm>
            <a:off x="578880" y="3620880"/>
            <a:ext cx="3665520" cy="1112400"/>
          </a:xfrm>
          <a:prstGeom prst="rect">
            <a:avLst/>
          </a:prstGeom>
          <a:noFill/>
          <a:ln w="12600">
            <a:solidFill>
              <a:srgbClr val="404040"/>
            </a:solidFill>
            <a:custDash>
              <a:ds d="105000" sp="35000"/>
            </a:custDash>
            <a:round/>
          </a:ln>
        </p:spPr>
      </p:sp>
      <p:sp>
        <p:nvSpPr>
          <p:cNvPr id="96" name="CustomShape 19"/>
          <p:cNvSpPr/>
          <p:nvPr/>
        </p:nvSpPr>
        <p:spPr>
          <a:xfrm>
            <a:off x="772920" y="3546720"/>
            <a:ext cx="551160" cy="23436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000000"/>
              </a:gs>
            </a:gsLst>
            <a:path path="rect"/>
          </a:gradFill>
          <a:ln w="12600">
            <a:noFill/>
          </a:ln>
        </p:spPr>
      </p:sp>
      <p:sp>
        <p:nvSpPr>
          <p:cNvPr id="97" name="CustomShape 20"/>
          <p:cNvSpPr/>
          <p:nvPr/>
        </p:nvSpPr>
        <p:spPr>
          <a:xfrm>
            <a:off x="752040" y="3087720"/>
            <a:ext cx="593280" cy="593280"/>
          </a:xfrm>
          <a:prstGeom prst="ellipse">
            <a:avLst/>
          </a:prstGeom>
          <a:gradFill>
            <a:gsLst>
              <a:gs pos="0">
                <a:srgbClr val="bfbfbf"/>
              </a:gs>
              <a:gs pos="100000">
                <a:srgbClr val="262626"/>
              </a:gs>
            </a:gsLst>
            <a:path path="rect"/>
          </a:gradFill>
          <a:ln w="12600">
            <a:solidFill>
              <a:srgbClr val="000000"/>
            </a:solidFill>
            <a:round/>
          </a:ln>
        </p:spPr>
      </p:sp>
      <p:sp>
        <p:nvSpPr>
          <p:cNvPr id="98" name="CustomShape 21"/>
          <p:cNvSpPr/>
          <p:nvPr/>
        </p:nvSpPr>
        <p:spPr>
          <a:xfrm>
            <a:off x="1366920" y="3131640"/>
            <a:ext cx="2877480" cy="4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 sz="2400">
                <a:solidFill>
                  <a:srgbClr val="000000"/>
                </a:solidFill>
                <a:latin typeface="Arial"/>
              </a:rPr>
              <a:t>Stakeholders</a:t>
            </a:r>
            <a:endParaRPr/>
          </a:p>
        </p:txBody>
      </p:sp>
      <p:sp>
        <p:nvSpPr>
          <p:cNvPr id="99" name="CustomShape 22"/>
          <p:cNvSpPr/>
          <p:nvPr/>
        </p:nvSpPr>
        <p:spPr>
          <a:xfrm>
            <a:off x="5038920" y="5641920"/>
            <a:ext cx="3665520" cy="97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Arial"/>
              </a:rPr>
              <a:t>Enter your own text here.</a:t>
            </a:r>
            <a:endParaRPr/>
          </a:p>
        </p:txBody>
      </p:sp>
      <p:sp>
        <p:nvSpPr>
          <p:cNvPr id="100" name="CustomShape 23"/>
          <p:cNvSpPr/>
          <p:nvPr/>
        </p:nvSpPr>
        <p:spPr>
          <a:xfrm>
            <a:off x="5038920" y="5507280"/>
            <a:ext cx="3665520" cy="1112400"/>
          </a:xfrm>
          <a:prstGeom prst="rect">
            <a:avLst/>
          </a:prstGeom>
          <a:noFill/>
          <a:ln w="12600">
            <a:solidFill>
              <a:srgbClr val="404040"/>
            </a:solidFill>
            <a:custDash>
              <a:ds d="105000" sp="35000"/>
            </a:custDash>
            <a:round/>
          </a:ln>
        </p:spPr>
      </p:sp>
      <p:sp>
        <p:nvSpPr>
          <p:cNvPr id="101" name="CustomShape 24"/>
          <p:cNvSpPr/>
          <p:nvPr/>
        </p:nvSpPr>
        <p:spPr>
          <a:xfrm>
            <a:off x="5233320" y="5433120"/>
            <a:ext cx="551160" cy="23436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000000"/>
              </a:gs>
            </a:gsLst>
            <a:path path="rect"/>
          </a:gradFill>
          <a:ln w="12600">
            <a:noFill/>
          </a:ln>
        </p:spPr>
      </p:sp>
      <p:sp>
        <p:nvSpPr>
          <p:cNvPr id="102" name="CustomShape 25"/>
          <p:cNvSpPr/>
          <p:nvPr/>
        </p:nvSpPr>
        <p:spPr>
          <a:xfrm>
            <a:off x="5212080" y="4974120"/>
            <a:ext cx="593280" cy="593280"/>
          </a:xfrm>
          <a:prstGeom prst="ellipse">
            <a:avLst/>
          </a:prstGeom>
          <a:gradFill>
            <a:gsLst>
              <a:gs pos="0">
                <a:srgbClr val="bfbfbf"/>
              </a:gs>
              <a:gs pos="100000">
                <a:srgbClr val="262626"/>
              </a:gs>
            </a:gsLst>
            <a:path path="rect"/>
          </a:gradFill>
          <a:ln w="12600">
            <a:solidFill>
              <a:srgbClr val="000000"/>
            </a:solidFill>
            <a:round/>
          </a:ln>
        </p:spPr>
      </p:sp>
      <p:sp>
        <p:nvSpPr>
          <p:cNvPr id="103" name="CustomShape 26"/>
          <p:cNvSpPr/>
          <p:nvPr/>
        </p:nvSpPr>
        <p:spPr>
          <a:xfrm>
            <a:off x="5826960" y="5018040"/>
            <a:ext cx="2877480" cy="4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 sz="2400">
                <a:solidFill>
                  <a:srgbClr val="000000"/>
                </a:solidFill>
                <a:latin typeface="Arial"/>
              </a:rPr>
              <a:t>Hypotheses</a:t>
            </a:r>
            <a:endParaRPr/>
          </a:p>
        </p:txBody>
      </p:sp>
      <p:sp>
        <p:nvSpPr>
          <p:cNvPr id="104" name="CustomShape 27"/>
          <p:cNvSpPr/>
          <p:nvPr/>
        </p:nvSpPr>
        <p:spPr>
          <a:xfrm>
            <a:off x="578880" y="5639040"/>
            <a:ext cx="3665520" cy="977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>
                <a:solidFill>
                  <a:srgbClr val="000000"/>
                </a:solidFill>
                <a:latin typeface="Arial"/>
              </a:rPr>
              <a:t>Enter your own text here.</a:t>
            </a:r>
            <a:endParaRPr/>
          </a:p>
        </p:txBody>
      </p:sp>
      <p:sp>
        <p:nvSpPr>
          <p:cNvPr id="105" name="CustomShape 28"/>
          <p:cNvSpPr/>
          <p:nvPr/>
        </p:nvSpPr>
        <p:spPr>
          <a:xfrm>
            <a:off x="578880" y="5504040"/>
            <a:ext cx="3665520" cy="1112400"/>
          </a:xfrm>
          <a:prstGeom prst="rect">
            <a:avLst/>
          </a:prstGeom>
          <a:noFill/>
          <a:ln w="12600">
            <a:solidFill>
              <a:srgbClr val="404040"/>
            </a:solidFill>
            <a:custDash>
              <a:ds d="105000" sp="35000"/>
            </a:custDash>
            <a:round/>
          </a:ln>
        </p:spPr>
      </p:sp>
      <p:sp>
        <p:nvSpPr>
          <p:cNvPr id="106" name="CustomShape 29"/>
          <p:cNvSpPr/>
          <p:nvPr/>
        </p:nvSpPr>
        <p:spPr>
          <a:xfrm>
            <a:off x="772920" y="5430240"/>
            <a:ext cx="551160" cy="234360"/>
          </a:xfrm>
          <a:prstGeom prst="ellipse">
            <a:avLst/>
          </a:prstGeom>
          <a:gradFill>
            <a:gsLst>
              <a:gs pos="0">
                <a:srgbClr val="000000"/>
              </a:gs>
              <a:gs pos="100000">
                <a:srgbClr val="000000"/>
              </a:gs>
            </a:gsLst>
            <a:path path="rect"/>
          </a:gradFill>
          <a:ln w="12600">
            <a:noFill/>
          </a:ln>
        </p:spPr>
      </p:sp>
      <p:sp>
        <p:nvSpPr>
          <p:cNvPr id="107" name="CustomShape 30"/>
          <p:cNvSpPr/>
          <p:nvPr/>
        </p:nvSpPr>
        <p:spPr>
          <a:xfrm>
            <a:off x="752040" y="4971240"/>
            <a:ext cx="593280" cy="593280"/>
          </a:xfrm>
          <a:prstGeom prst="ellipse">
            <a:avLst/>
          </a:prstGeom>
          <a:gradFill>
            <a:gsLst>
              <a:gs pos="0">
                <a:srgbClr val="bfbfbf"/>
              </a:gs>
              <a:gs pos="100000">
                <a:srgbClr val="262626"/>
              </a:gs>
            </a:gsLst>
            <a:path path="rect"/>
          </a:gradFill>
          <a:ln w="12600">
            <a:solidFill>
              <a:srgbClr val="000000"/>
            </a:solidFill>
            <a:round/>
          </a:ln>
        </p:spPr>
      </p:sp>
      <p:sp>
        <p:nvSpPr>
          <p:cNvPr id="108" name="CustomShape 31"/>
          <p:cNvSpPr/>
          <p:nvPr/>
        </p:nvSpPr>
        <p:spPr>
          <a:xfrm>
            <a:off x="1366920" y="5015160"/>
            <a:ext cx="2877480" cy="414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IN" sz="2400">
                <a:solidFill>
                  <a:srgbClr val="000000"/>
                </a:solidFill>
                <a:latin typeface="Arial"/>
              </a:rPr>
              <a:t>Problem Statement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700440" y="3101760"/>
            <a:ext cx="1951200" cy="702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