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9.png" ContentType="image/png"/>
  <Override PartName="/ppt/media/image8.png" ContentType="image/png"/>
  <Override PartName="/ppt/media/image7.jpeg" ContentType="image/jpeg"/>
  <Override PartName="/ppt/media/image6.png" ContentType="image/png"/>
  <Override PartName="/ppt/media/image5.png" ContentType="image/png"/>
  <Override PartName="/ppt/media/image4.jpeg" ContentType="image/jpeg"/>
  <Override PartName="/ppt/media/image3.png" ContentType="image/png"/>
  <Override PartName="/ppt/media/image2.png" ContentType="image/png"/>
  <Override PartName="/ppt/media/image10.png" ContentType="image/png"/>
  <Override PartName="/ppt/media/image1.jpeg" ContentType="image/jpeg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</p:sldIdLst>
  <p:sldSz cx="9144000" cy="51435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Relationship Id="rId3" Type="http://schemas.openxmlformats.org/officeDocument/2006/relationships/image" Target="../media/image9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691236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979640" y="1228320"/>
            <a:ext cx="691236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522040" y="98748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522040" y="122832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979640" y="122832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6912360" cy="460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979640" y="987480"/>
            <a:ext cx="6912360" cy="460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5146920" y="987120"/>
            <a:ext cx="577080" cy="46044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5146920" y="987120"/>
            <a:ext cx="577080" cy="460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subTitle"/>
          </p:nvPr>
        </p:nvSpPr>
        <p:spPr>
          <a:xfrm>
            <a:off x="1979640" y="987480"/>
            <a:ext cx="6912360" cy="460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6912360" cy="460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3373200" cy="460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5522040" y="987480"/>
            <a:ext cx="3373200" cy="460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subTitle"/>
          </p:nvPr>
        </p:nvSpPr>
        <p:spPr>
          <a:xfrm>
            <a:off x="1619640" y="0"/>
            <a:ext cx="7524000" cy="41000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1979640" y="122832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5522040" y="987480"/>
            <a:ext cx="3373200" cy="460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979640" y="987480"/>
            <a:ext cx="6912360" cy="460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3373200" cy="460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522040" y="98748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5522040" y="122832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522040" y="98748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1979640" y="1228320"/>
            <a:ext cx="691236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691236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1979640" y="1228320"/>
            <a:ext cx="691236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522040" y="98748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522040" y="122832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5"/>
          <p:cNvSpPr>
            <a:spLocks noGrp="1"/>
          </p:cNvSpPr>
          <p:nvPr>
            <p:ph type="body"/>
          </p:nvPr>
        </p:nvSpPr>
        <p:spPr>
          <a:xfrm>
            <a:off x="1979640" y="122832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6912360" cy="460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1979640" y="987480"/>
            <a:ext cx="6912360" cy="460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1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5146920" y="987120"/>
            <a:ext cx="577080" cy="460440"/>
          </a:xfrm>
          <a:prstGeom prst="rect">
            <a:avLst/>
          </a:prstGeom>
          <a:ln>
            <a:noFill/>
          </a:ln>
        </p:spPr>
      </p:pic>
      <p:pic>
        <p:nvPicPr>
          <p:cNvPr id="72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5146920" y="987120"/>
            <a:ext cx="577080" cy="460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subTitle"/>
          </p:nvPr>
        </p:nvSpPr>
        <p:spPr>
          <a:xfrm>
            <a:off x="1979640" y="987480"/>
            <a:ext cx="6912360" cy="460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6912360" cy="460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3373200" cy="460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5522040" y="987480"/>
            <a:ext cx="3373200" cy="460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6912360" cy="460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subTitle"/>
          </p:nvPr>
        </p:nvSpPr>
        <p:spPr>
          <a:xfrm>
            <a:off x="1619640" y="0"/>
            <a:ext cx="7524000" cy="41000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1979640" y="122832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5522040" y="987480"/>
            <a:ext cx="3373200" cy="460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3373200" cy="460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5522040" y="98748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5522040" y="122832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5522040" y="98748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1979640" y="1228320"/>
            <a:ext cx="691236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691236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1979640" y="1228320"/>
            <a:ext cx="691236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522040" y="98748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5522040" y="122832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4" name="PlaceHolder 5"/>
          <p:cNvSpPr>
            <a:spLocks noGrp="1"/>
          </p:cNvSpPr>
          <p:nvPr>
            <p:ph type="body"/>
          </p:nvPr>
        </p:nvSpPr>
        <p:spPr>
          <a:xfrm>
            <a:off x="1979640" y="122832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6912360" cy="460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1979640" y="987480"/>
            <a:ext cx="6912360" cy="460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08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5146920" y="987120"/>
            <a:ext cx="577080" cy="460440"/>
          </a:xfrm>
          <a:prstGeom prst="rect">
            <a:avLst/>
          </a:prstGeom>
          <a:ln>
            <a:noFill/>
          </a:ln>
        </p:spPr>
      </p:pic>
      <p:pic>
        <p:nvPicPr>
          <p:cNvPr id="109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5146920" y="987120"/>
            <a:ext cx="577080" cy="460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3373200" cy="460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522040" y="987480"/>
            <a:ext cx="3373200" cy="460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619640" y="0"/>
            <a:ext cx="7524000" cy="41000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979640" y="122832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522040" y="987480"/>
            <a:ext cx="3373200" cy="460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3373200" cy="460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522040" y="98748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522040" y="122832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522040" y="987480"/>
            <a:ext cx="337320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979640" y="1228320"/>
            <a:ext cx="6912360" cy="219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7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r>
              <a:rPr lang="ko-KR">
                <a:latin typeface="맑은 고딕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ko-KR" sz="3200">
                <a:latin typeface="맑은 고딕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ko-KR" sz="2400">
                <a:latin typeface="맑은 고딕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ko-KR" sz="2000">
                <a:latin typeface="맑은 고딕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ko-KR" sz="2000">
                <a:latin typeface="맑은 고딕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ko-KR" sz="2000">
                <a:latin typeface="맑은 고딕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ko-KR" sz="2000">
                <a:latin typeface="맑은 고딕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ko-KR" sz="2000">
                <a:latin typeface="맑은 고딕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88416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ko-KR" sz="3600">
                <a:solidFill>
                  <a:srgbClr val="404040"/>
                </a:solidFill>
                <a:latin typeface="Arial"/>
              </a:rPr>
              <a:t>Click to edit the title text format Click to edit title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395640" y="1131480"/>
            <a:ext cx="8496720" cy="46044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buSzPct val="45000"/>
              <a:buFont typeface="StarSymbol"/>
              <a:buChar char=""/>
            </a:pPr>
            <a:r>
              <a:rPr lang="ko-KR" sz="2000">
                <a:solidFill>
                  <a:srgbClr val="404040"/>
                </a:solidFill>
                <a:latin typeface="맑은 고딕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ko-KR" sz="2000">
                <a:solidFill>
                  <a:srgbClr val="404040"/>
                </a:solidFill>
                <a:latin typeface="맑은 고딕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ko-KR" sz="2000">
                <a:solidFill>
                  <a:srgbClr val="404040"/>
                </a:solidFill>
                <a:latin typeface="맑은 고딕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ko-KR" sz="2000">
                <a:solidFill>
                  <a:srgbClr val="404040"/>
                </a:solidFill>
                <a:latin typeface="맑은 고딕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ko-KR" sz="2000">
                <a:solidFill>
                  <a:srgbClr val="404040"/>
                </a:solidFill>
                <a:latin typeface="맑은 고딕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ko-KR" sz="2000">
                <a:solidFill>
                  <a:srgbClr val="404040"/>
                </a:solidFill>
                <a:latin typeface="맑은 고딕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ko-KR" sz="2000">
                <a:solidFill>
                  <a:srgbClr val="404040"/>
                </a:solidFill>
                <a:latin typeface="맑은 고딕"/>
              </a:rPr>
              <a:t>Seventh Outline LevelClick to edit Master text styles</a:t>
            </a:r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05720" y="1808280"/>
            <a:ext cx="8496720" cy="2995200"/>
          </a:xfrm>
          <a:prstGeom prst="rect">
            <a:avLst/>
          </a:prstGeom>
        </p:spPr>
        <p:txBody>
          <a:bodyPr lIns="396000" rIns="90000" tIns="45000" bIns="45000"/>
          <a:p>
            <a:pPr>
              <a:buSzPct val="45000"/>
              <a:buFont typeface="StarSymbol"/>
              <a:buChar char=""/>
            </a:pPr>
            <a:r>
              <a:rPr lang="ko-KR" sz="1400">
                <a:solidFill>
                  <a:srgbClr val="404040"/>
                </a:solidFill>
                <a:latin typeface="맑은 고딕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ko-KR" sz="1400">
                <a:solidFill>
                  <a:srgbClr val="404040"/>
                </a:solidFill>
                <a:latin typeface="맑은 고딕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ko-KR" sz="1400">
                <a:solidFill>
                  <a:srgbClr val="404040"/>
                </a:solidFill>
                <a:latin typeface="맑은 고딕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ko-KR" sz="1400">
                <a:solidFill>
                  <a:srgbClr val="404040"/>
                </a:solidFill>
                <a:latin typeface="맑은 고딕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ko-KR" sz="1400">
                <a:solidFill>
                  <a:srgbClr val="404040"/>
                </a:solidFill>
                <a:latin typeface="맑은 고딕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ko-KR" sz="1400">
                <a:solidFill>
                  <a:srgbClr val="404040"/>
                </a:solidFill>
                <a:latin typeface="맑은 고딕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ko-KR" sz="1400">
                <a:solidFill>
                  <a:srgbClr val="404040"/>
                </a:solidFill>
                <a:latin typeface="맑은 고딕"/>
              </a:rPr>
              <a:t>Seventh Outline LevelClick to edit Master text styles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619640" y="0"/>
            <a:ext cx="7524000" cy="88416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ko-KR" sz="3600">
                <a:solidFill>
                  <a:srgbClr val="404040"/>
                </a:solidFill>
                <a:latin typeface="Arial"/>
              </a:rPr>
              <a:t>Click to edit the title text format Click to edit title</a:t>
            </a:r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1979640" y="987480"/>
            <a:ext cx="6912360" cy="46044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buSzPct val="45000"/>
              <a:buFont typeface="StarSymbol"/>
              <a:buChar char=""/>
            </a:pPr>
            <a:r>
              <a:rPr lang="ko-KR" sz="2000">
                <a:solidFill>
                  <a:srgbClr val="404040"/>
                </a:solidFill>
                <a:latin typeface="맑은 고딕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ko-KR" sz="2000">
                <a:solidFill>
                  <a:srgbClr val="404040"/>
                </a:solidFill>
                <a:latin typeface="맑은 고딕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ko-KR" sz="2000">
                <a:solidFill>
                  <a:srgbClr val="404040"/>
                </a:solidFill>
                <a:latin typeface="맑은 고딕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ko-KR" sz="2000">
                <a:solidFill>
                  <a:srgbClr val="404040"/>
                </a:solidFill>
                <a:latin typeface="맑은 고딕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ko-KR" sz="2000">
                <a:solidFill>
                  <a:srgbClr val="404040"/>
                </a:solidFill>
                <a:latin typeface="맑은 고딕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ko-KR" sz="2000">
                <a:solidFill>
                  <a:srgbClr val="404040"/>
                </a:solidFill>
                <a:latin typeface="맑은 고딕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ko-KR" sz="2000">
                <a:solidFill>
                  <a:srgbClr val="404040"/>
                </a:solidFill>
                <a:latin typeface="맑은 고딕"/>
              </a:rPr>
              <a:t>Seventh Outline LevelClick to edit Master text styles</a:t>
            </a:r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1990080" y="1664280"/>
            <a:ext cx="6912360" cy="2995200"/>
          </a:xfrm>
          <a:prstGeom prst="rect">
            <a:avLst/>
          </a:prstGeom>
        </p:spPr>
        <p:txBody>
          <a:bodyPr lIns="396000" rIns="90000" tIns="45000" bIns="45000"/>
          <a:p>
            <a:pPr>
              <a:buSzPct val="45000"/>
              <a:buFont typeface="StarSymbol"/>
              <a:buChar char=""/>
            </a:pPr>
            <a:r>
              <a:rPr lang="ko-KR" sz="1400">
                <a:solidFill>
                  <a:srgbClr val="404040"/>
                </a:solidFill>
                <a:latin typeface="맑은 고딕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ko-KR" sz="1400">
                <a:solidFill>
                  <a:srgbClr val="404040"/>
                </a:solidFill>
                <a:latin typeface="맑은 고딕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ko-KR" sz="1400">
                <a:solidFill>
                  <a:srgbClr val="404040"/>
                </a:solidFill>
                <a:latin typeface="맑은 고딕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ko-KR" sz="1400">
                <a:solidFill>
                  <a:srgbClr val="404040"/>
                </a:solidFill>
                <a:latin typeface="맑은 고딕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ko-KR" sz="1400">
                <a:solidFill>
                  <a:srgbClr val="404040"/>
                </a:solidFill>
                <a:latin typeface="맑은 고딕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ko-KR" sz="1400">
                <a:solidFill>
                  <a:srgbClr val="404040"/>
                </a:solidFill>
                <a:latin typeface="맑은 고딕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ko-KR" sz="1400">
                <a:solidFill>
                  <a:srgbClr val="404040"/>
                </a:solidFill>
                <a:latin typeface="맑은 고딕"/>
              </a:rPr>
              <a:t>Seventh Outline LevelClick to edit Master text styles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467640" y="1459080"/>
            <a:ext cx="4176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IN" sz="1200">
                <a:solidFill>
                  <a:srgbClr val="ffffff"/>
                </a:solidFill>
                <a:latin typeface="Arial"/>
              </a:rPr>
              <a:t>INSERT THE TITLE</a:t>
            </a:r>
            <a:endParaRPr/>
          </a:p>
          <a:p>
            <a:pPr>
              <a:lnSpc>
                <a:spcPct val="100000"/>
              </a:lnSpc>
            </a:pPr>
            <a:r>
              <a:rPr b="1" lang="en-IN" sz="1200">
                <a:solidFill>
                  <a:srgbClr val="ffffff"/>
                </a:solidFill>
                <a:latin typeface="Arial"/>
              </a:rPr>
              <a:t>OF YOUR PRESENTATION HERE    </a:t>
            </a:r>
            <a:endParaRPr/>
          </a:p>
        </p:txBody>
      </p:sp>
      <p:sp>
        <p:nvSpPr>
          <p:cNvPr id="111" name="CustomShape 2"/>
          <p:cNvSpPr/>
          <p:nvPr/>
        </p:nvSpPr>
        <p:spPr>
          <a:xfrm>
            <a:off x="467640" y="483480"/>
            <a:ext cx="4176000" cy="1065240"/>
          </a:xfrm>
          <a:prstGeom prst="rect">
            <a:avLst/>
          </a:prstGeom>
          <a:noFill/>
          <a:ln w="9360"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IN" sz="3200">
                <a:solidFill>
                  <a:srgbClr val="ffffff"/>
                </a:solidFill>
                <a:latin typeface="Arial"/>
                <a:ea typeface="맑은 고딕"/>
              </a:rPr>
              <a:t>FREE </a:t>
            </a:r>
            <a:endParaRPr/>
          </a:p>
          <a:p>
            <a:pPr>
              <a:lnSpc>
                <a:spcPct val="100000"/>
              </a:lnSpc>
            </a:pPr>
            <a:r>
              <a:rPr b="1" lang="en-IN" sz="3200">
                <a:solidFill>
                  <a:srgbClr val="ffffff"/>
                </a:solidFill>
                <a:latin typeface="Arial"/>
                <a:ea typeface="맑은 고딕"/>
              </a:rPr>
              <a:t>PPT TEMPLATES</a:t>
            </a:r>
            <a:endParaRPr/>
          </a:p>
        </p:txBody>
      </p:sp>
      <p:pic>
        <p:nvPicPr>
          <p:cNvPr id="112" name="Picture 1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7596360" y="233640"/>
            <a:ext cx="1301040" cy="3214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395640" y="1131480"/>
            <a:ext cx="8496720" cy="46044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ko-KR" sz="2000">
                <a:solidFill>
                  <a:srgbClr val="404040"/>
                </a:solidFill>
                <a:latin typeface="Arial"/>
              </a:rPr>
              <a:t>Free PPT Templates - Widescreen(16:9)</a:t>
            </a:r>
            <a:endParaRPr/>
          </a:p>
        </p:txBody>
      </p:sp>
      <p:sp>
        <p:nvSpPr>
          <p:cNvPr id="114" name="TextShape 2"/>
          <p:cNvSpPr txBox="1"/>
          <p:nvPr/>
        </p:nvSpPr>
        <p:spPr>
          <a:xfrm>
            <a:off x="405720" y="1808280"/>
            <a:ext cx="8496720" cy="2995200"/>
          </a:xfrm>
          <a:prstGeom prst="rect">
            <a:avLst/>
          </a:prstGeom>
        </p:spPr>
        <p:txBody>
          <a:bodyPr lIns="396000" rIns="90000" tIns="45000" bIns="45000"/>
          <a:p>
            <a:pPr>
              <a:lnSpc>
                <a:spcPct val="100000"/>
              </a:lnSpc>
            </a:pPr>
            <a:r>
              <a:rPr lang="ko-KR" sz="1400">
                <a:solidFill>
                  <a:srgbClr val="404040"/>
                </a:solidFill>
                <a:latin typeface="Arial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ko-KR" sz="1400">
                <a:solidFill>
                  <a:srgbClr val="404040"/>
                </a:solidFill>
                <a:latin typeface="Arial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ko-KR" sz="1400">
                <a:solidFill>
                  <a:srgbClr val="404040"/>
                </a:solidFill>
                <a:latin typeface="Arial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/>
          </a:p>
        </p:txBody>
      </p:sp>
      <p:sp>
        <p:nvSpPr>
          <p:cNvPr id="115" name="TextShape 3"/>
          <p:cNvSpPr txBox="1"/>
          <p:nvPr/>
        </p:nvSpPr>
        <p:spPr>
          <a:xfrm>
            <a:off x="0" y="0"/>
            <a:ext cx="9143640" cy="88416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ko-KR" sz="3600">
                <a:solidFill>
                  <a:srgbClr val="404040"/>
                </a:solidFill>
                <a:latin typeface="Arial"/>
              </a:rPr>
              <a:t> </a:t>
            </a:r>
            <a:r>
              <a:rPr b="1" lang="ko-KR" sz="3600">
                <a:solidFill>
                  <a:srgbClr val="404040"/>
                </a:solidFill>
                <a:latin typeface="Arial"/>
              </a:rPr>
              <a:t>Click to add title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1619640" y="0"/>
            <a:ext cx="7524000" cy="88416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ko-KR" sz="3600">
                <a:solidFill>
                  <a:srgbClr val="404040"/>
                </a:solidFill>
                <a:latin typeface="Arial"/>
              </a:rPr>
              <a:t>Click to add title</a:t>
            </a:r>
            <a:endParaRPr/>
          </a:p>
        </p:txBody>
      </p:sp>
      <p:sp>
        <p:nvSpPr>
          <p:cNvPr id="117" name="TextShape 2"/>
          <p:cNvSpPr txBox="1"/>
          <p:nvPr/>
        </p:nvSpPr>
        <p:spPr>
          <a:xfrm>
            <a:off x="1979640" y="987480"/>
            <a:ext cx="6912360" cy="460440"/>
          </a:xfrm>
          <a:prstGeom prst="rect">
            <a:avLst/>
          </a:prstGeom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ko-KR" sz="2000">
                <a:solidFill>
                  <a:srgbClr val="404040"/>
                </a:solidFill>
                <a:latin typeface="맑은 고딕"/>
              </a:rPr>
              <a:t>Free PPT Templates - Widescreen(16:9)</a:t>
            </a:r>
            <a:endParaRPr/>
          </a:p>
        </p:txBody>
      </p:sp>
      <p:sp>
        <p:nvSpPr>
          <p:cNvPr id="118" name="TextShape 3"/>
          <p:cNvSpPr txBox="1"/>
          <p:nvPr/>
        </p:nvSpPr>
        <p:spPr>
          <a:xfrm>
            <a:off x="1990080" y="1664280"/>
            <a:ext cx="6912360" cy="2995200"/>
          </a:xfrm>
          <a:prstGeom prst="rect">
            <a:avLst/>
          </a:prstGeom>
        </p:spPr>
        <p:txBody>
          <a:bodyPr lIns="396000" rIns="90000" tIns="45000" bIns="45000"/>
          <a:p>
            <a:pPr>
              <a:lnSpc>
                <a:spcPct val="100000"/>
              </a:lnSpc>
            </a:pPr>
            <a:r>
              <a:rPr lang="ko-KR" sz="1400">
                <a:solidFill>
                  <a:srgbClr val="404040"/>
                </a:solidFill>
                <a:latin typeface="Arial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ko-KR" sz="1400">
                <a:solidFill>
                  <a:srgbClr val="404040"/>
                </a:solidFill>
                <a:latin typeface="Arial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ko-KR" sz="1400">
                <a:solidFill>
                  <a:srgbClr val="404040"/>
                </a:solidFill>
                <a:latin typeface="Arial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