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705532"/>
    <a:srgbClr val="986F38"/>
    <a:srgbClr val="4FD165"/>
    <a:srgbClr val="FF9E1D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2970885"/>
            <a:ext cx="7772400" cy="13743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434523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8229600" cy="53217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6871725" cy="519197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144383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2207359"/>
            <a:ext cx="7016195" cy="3512215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177135" cy="55122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190195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2531813"/>
            <a:ext cx="4040188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90195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531813"/>
            <a:ext cx="404177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374900"/>
            <a:ext cx="7924190" cy="532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4250" y="1443835"/>
            <a:ext cx="7016195" cy="6108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374900"/>
            <a:ext cx="7177135" cy="532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55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Office Theme</vt:lpstr>
      <vt:lpstr>Click to edit  Master title style</vt:lpstr>
      <vt:lpstr>Slide Title</vt:lpstr>
      <vt:lpstr>Slide Title</vt:lpstr>
      <vt:lpstr>Slide Title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Mariajose</cp:lastModifiedBy>
  <cp:revision>32</cp:revision>
  <dcterms:created xsi:type="dcterms:W3CDTF">2013-08-21T19:17:07Z</dcterms:created>
  <dcterms:modified xsi:type="dcterms:W3CDTF">2013-10-09T00:40:19Z</dcterms:modified>
</cp:coreProperties>
</file>