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E1D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75" y="4273300"/>
            <a:ext cx="7772400" cy="85920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28720" y="5036825"/>
            <a:ext cx="6400800" cy="835455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1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0065"/>
            <a:ext cx="8229600" cy="391880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1544" y="374900"/>
            <a:ext cx="7016195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1545" y="1544098"/>
            <a:ext cx="7016195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17065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341022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970885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2341022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970885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1088</TotalTime>
  <Words>58</Words>
  <Application>Microsoft Office PowerPoint</Application>
  <PresentationFormat>Presentación en pantalla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Office Theme</vt:lpstr>
      <vt:lpstr>Click to edit Master title style</vt:lpstr>
      <vt:lpstr>Slide Title</vt:lpstr>
      <vt:lpstr>Slide Title</vt:lpstr>
      <vt:lpstr>Slide Title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Mariajose</cp:lastModifiedBy>
  <cp:revision>24</cp:revision>
  <dcterms:created xsi:type="dcterms:W3CDTF">2013-08-21T19:17:07Z</dcterms:created>
  <dcterms:modified xsi:type="dcterms:W3CDTF">2013-10-04T17:52:33Z</dcterms:modified>
</cp:coreProperties>
</file>