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FFE0A3"/>
    <a:srgbClr val="D0005E"/>
    <a:srgbClr val="BE0260"/>
    <a:srgbClr val="018ACF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2054655"/>
            <a:ext cx="7772400" cy="763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E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2970885"/>
            <a:ext cx="6400800" cy="45811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E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39188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E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42479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054655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42479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054655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58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28</cp:revision>
  <dcterms:created xsi:type="dcterms:W3CDTF">2013-08-21T19:17:07Z</dcterms:created>
  <dcterms:modified xsi:type="dcterms:W3CDTF">2013-10-03T18:43:22Z</dcterms:modified>
</cp:coreProperties>
</file>