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71"/>
    <a:srgbClr val="E20087"/>
    <a:srgbClr val="FFABCB"/>
    <a:srgbClr val="EF720B"/>
    <a:srgbClr val="F79B4F"/>
    <a:srgbClr val="6F4001"/>
    <a:srgbClr val="CC9900"/>
    <a:srgbClr val="157FFF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4130" y="1138425"/>
            <a:ext cx="6108200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26146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ABC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129113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00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5808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00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55808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1291130"/>
            <a:ext cx="593902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00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E200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200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4130" y="1291130"/>
            <a:ext cx="610820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261460"/>
            <a:ext cx="640080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37</cp:revision>
  <dcterms:created xsi:type="dcterms:W3CDTF">2013-08-21T19:17:07Z</dcterms:created>
  <dcterms:modified xsi:type="dcterms:W3CDTF">2013-11-11T18:45:59Z</dcterms:modified>
</cp:coreProperties>
</file>