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6C"/>
    <a:srgbClr val="F8025A"/>
    <a:srgbClr val="FFE4B3"/>
    <a:srgbClr val="FFAD19"/>
    <a:srgbClr val="CC8300"/>
    <a:srgbClr val="663300"/>
    <a:srgbClr val="FFB3BE"/>
    <a:srgbClr val="FFCCCC"/>
    <a:srgbClr val="3A1D00"/>
    <a:srgbClr val="D93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3276295"/>
            <a:ext cx="7482545" cy="1527049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4956050"/>
            <a:ext cx="748254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0408" y="3101616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093212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596540"/>
            <a:ext cx="8085130" cy="473385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001902" y="0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374901"/>
            <a:ext cx="6871726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09" y="1443835"/>
            <a:ext cx="6871725" cy="488655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8290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2770"/>
            <a:ext cx="4040188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8290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2770"/>
            <a:ext cx="4041775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42330" y="6641399"/>
            <a:ext cx="601670" cy="21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3276295"/>
            <a:ext cx="7482545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4803344"/>
            <a:ext cx="7482547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374900"/>
            <a:ext cx="7787952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635250" cy="458114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6" y="374900"/>
            <a:ext cx="656631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566315" cy="498682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374900"/>
            <a:ext cx="7482544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0408" y="3101616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00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55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98</cp:revision>
  <dcterms:created xsi:type="dcterms:W3CDTF">2013-08-21T19:17:07Z</dcterms:created>
  <dcterms:modified xsi:type="dcterms:W3CDTF">2015-03-23T19:28:13Z</dcterms:modified>
</cp:coreProperties>
</file>