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slide55.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_rels/slide60.xml.rels" ContentType="application/vnd.openxmlformats-package.relationships+xml"/>
  <Override PartName="/ppt/slides/_rels/slide59.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47.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50.xml.rels" ContentType="application/vnd.openxmlformats-package.relationships+xml"/>
  <Override PartName="/ppt/slides/_rels/slide36.xml.rels" ContentType="application/vnd.openxmlformats-package.relationships+xml"/>
  <Override PartName="/ppt/slides/_rels/slide38.xml.rels" ContentType="application/vnd.openxmlformats-package.relationships+xml"/>
  <Override PartName="/ppt/slides/_rels/slide35.xml.rels" ContentType="application/vnd.openxmlformats-package.relationships+xml"/>
  <Override PartName="/ppt/slides/_rels/slide32.xml.rels" ContentType="application/vnd.openxmlformats-package.relationships+xml"/>
  <Override PartName="/ppt/slides/_rels/slide51.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48.xml.rels" ContentType="application/vnd.openxmlformats-package.relationships+xml"/>
  <Override PartName="/ppt/slides/_rels/slide21.xml.rels" ContentType="application/vnd.openxmlformats-package.relationships+xml"/>
  <Override PartName="/ppt/slides/_rels/slide46.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58.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37.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43.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55.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59.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4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7.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6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4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7.png" ContentType="image/png"/>
  <Override PartName="/ppt/media/image26.png" ContentType="image/png"/>
  <Override PartName="/ppt/media/image28.png" ContentType="image/png"/>
  <Override PartName="/ppt/media/image25.png" ContentType="image/png"/>
  <Override PartName="/ppt/media/image24.png" ContentType="image/png"/>
  <Override PartName="/ppt/media/image21.png" ContentType="image/png"/>
  <Override PartName="/ppt/media/image20.jpeg" ContentType="image/jpeg"/>
  <Override PartName="/ppt/media/image18.wmf" ContentType="image/x-wmf"/>
  <Override PartName="/ppt/media/image17.png" ContentType="image/png"/>
  <Override PartName="/ppt/media/image16.jpeg" ContentType="image/jpeg"/>
  <Override PartName="/ppt/media/image14.jpeg" ContentType="image/jpeg"/>
  <Override PartName="/ppt/media/image13.png" ContentType="image/png"/>
  <Override PartName="/ppt/media/image23.png" ContentType="image/png"/>
  <Override PartName="/ppt/media/image12.png" ContentType="image/png"/>
  <Override PartName="/ppt/media/image11.jpeg" ContentType="image/jpeg"/>
  <Override PartName="/ppt/media/image9.png" ContentType="image/png"/>
  <Override PartName="/ppt/media/image15.png" ContentType="image/png"/>
  <Override PartName="/ppt/media/image22.png" ContentType="image/png"/>
  <Override PartName="/ppt/media/image8.jpeg" ContentType="image/jpeg"/>
  <Override PartName="/ppt/media/image19.png" ContentType="image/png"/>
  <Override PartName="/ppt/media/image5.jpeg" ContentType="image/jpeg"/>
  <Override PartName="/ppt/media/image4.png" ContentType="image/png"/>
  <Override PartName="/ppt/media/image7.png" ContentType="image/png"/>
  <Override PartName="/ppt/media/image3.png" ContentType="image/png"/>
  <Override PartName="/ppt/media/image2.jpeg" ContentType="image/jpeg"/>
  <Override PartName="/ppt/media/image6.png" ContentType="image/png"/>
  <Override PartName="/ppt/media/image10.png" ContentType="image/png"/>
  <Override PartName="/ppt/media/image1.jpeg" ContentType="image/jpe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PlaceHolder 1"/>
          <p:cNvSpPr>
            <a:spLocks noGrp="1"/>
          </p:cNvSpPr>
          <p:nvPr>
            <p:ph type="body"/>
          </p:nvPr>
        </p:nvSpPr>
        <p:spPr>
          <a:xfrm>
            <a:off x="756000" y="5078520"/>
            <a:ext cx="6047640" cy="4811040"/>
          </a:xfrm>
          <a:prstGeom prst="rect">
            <a:avLst/>
          </a:prstGeom>
        </p:spPr>
        <p:txBody>
          <a:bodyPr lIns="0" rIns="0" tIns="0" bIns="0"/>
          <a:p>
            <a:r>
              <a:rPr lang="en-IN" sz="2000">
                <a:latin typeface="Arial"/>
              </a:rPr>
              <a:t>Click to edit the notes format</a:t>
            </a:r>
            <a:endParaRPr/>
          </a:p>
        </p:txBody>
      </p:sp>
      <p:sp>
        <p:nvSpPr>
          <p:cNvPr id="176" name="PlaceHolder 2"/>
          <p:cNvSpPr>
            <a:spLocks noGrp="1"/>
          </p:cNvSpPr>
          <p:nvPr>
            <p:ph type="hdr"/>
          </p:nvPr>
        </p:nvSpPr>
        <p:spPr>
          <a:xfrm>
            <a:off x="0" y="0"/>
            <a:ext cx="3280680" cy="534240"/>
          </a:xfrm>
          <a:prstGeom prst="rect">
            <a:avLst/>
          </a:prstGeom>
        </p:spPr>
        <p:txBody>
          <a:bodyPr lIns="0" rIns="0" tIns="0" bIns="0"/>
          <a:p>
            <a:r>
              <a:rPr lang="en-IN" sz="1400">
                <a:latin typeface="Times New Roman"/>
              </a:rPr>
              <a:t>&lt;header&gt;</a:t>
            </a:r>
            <a:endParaRPr/>
          </a:p>
        </p:txBody>
      </p:sp>
      <p:sp>
        <p:nvSpPr>
          <p:cNvPr id="177" name="PlaceHolder 3"/>
          <p:cNvSpPr>
            <a:spLocks noGrp="1"/>
          </p:cNvSpPr>
          <p:nvPr>
            <p:ph type="dt"/>
          </p:nvPr>
        </p:nvSpPr>
        <p:spPr>
          <a:xfrm>
            <a:off x="4278960" y="0"/>
            <a:ext cx="3280680" cy="534240"/>
          </a:xfrm>
          <a:prstGeom prst="rect">
            <a:avLst/>
          </a:prstGeom>
        </p:spPr>
        <p:txBody>
          <a:bodyPr lIns="0" rIns="0" tIns="0" bIns="0"/>
          <a:p>
            <a:pPr algn="r"/>
            <a:r>
              <a:rPr lang="en-IN" sz="1400">
                <a:latin typeface="Times New Roman"/>
              </a:rPr>
              <a:t>&lt;date/time&gt;</a:t>
            </a:r>
            <a:endParaRPr/>
          </a:p>
        </p:txBody>
      </p:sp>
      <p:sp>
        <p:nvSpPr>
          <p:cNvPr id="178" name="PlaceHolder 4"/>
          <p:cNvSpPr>
            <a:spLocks noGrp="1"/>
          </p:cNvSpPr>
          <p:nvPr>
            <p:ph type="ftr"/>
          </p:nvPr>
        </p:nvSpPr>
        <p:spPr>
          <a:xfrm>
            <a:off x="0" y="10157400"/>
            <a:ext cx="3280680" cy="534240"/>
          </a:xfrm>
          <a:prstGeom prst="rect">
            <a:avLst/>
          </a:prstGeom>
        </p:spPr>
        <p:txBody>
          <a:bodyPr lIns="0" rIns="0" tIns="0" bIns="0" anchor="b"/>
          <a:p>
            <a:r>
              <a:rPr lang="en-IN" sz="1400">
                <a:latin typeface="Times New Roman"/>
              </a:rPr>
              <a:t>&lt;footer&gt;</a:t>
            </a:r>
            <a:endParaRPr/>
          </a:p>
        </p:txBody>
      </p:sp>
      <p:sp>
        <p:nvSpPr>
          <p:cNvPr id="179" name="PlaceHolder 5"/>
          <p:cNvSpPr>
            <a:spLocks noGrp="1"/>
          </p:cNvSpPr>
          <p:nvPr>
            <p:ph type="sldNum"/>
          </p:nvPr>
        </p:nvSpPr>
        <p:spPr>
          <a:xfrm>
            <a:off x="4278960" y="10157400"/>
            <a:ext cx="3280680" cy="534240"/>
          </a:xfrm>
          <a:prstGeom prst="rect">
            <a:avLst/>
          </a:prstGeom>
        </p:spPr>
        <p:txBody>
          <a:bodyPr lIns="0" rIns="0" tIns="0" bIns="0" anchor="b"/>
          <a:p>
            <a:pPr algn="r"/>
            <a:fld id="{DD6AAAC3-FD99-48B4-985C-04BB5D3E7D7F}" type="slidenum">
              <a:rPr lang="en-IN"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PlaceHolder 1"/>
          <p:cNvSpPr>
            <a:spLocks noGrp="1"/>
          </p:cNvSpPr>
          <p:nvPr>
            <p:ph type="body"/>
          </p:nvPr>
        </p:nvSpPr>
        <p:spPr>
          <a:xfrm>
            <a:off x="914400" y="4343400"/>
            <a:ext cx="5028840" cy="4114440"/>
          </a:xfrm>
          <a:prstGeom prst="rect">
            <a:avLst/>
          </a:prstGeom>
        </p:spPr>
        <p:txBody>
          <a:bodyPr/>
          <a:p>
            <a:endParaRPr/>
          </a:p>
        </p:txBody>
      </p:sp>
      <p:sp>
        <p:nvSpPr>
          <p:cNvPr id="425" name="TextShape 2"/>
          <p:cNvSpPr txBox="1"/>
          <p:nvPr/>
        </p:nvSpPr>
        <p:spPr>
          <a:xfrm>
            <a:off x="3886200" y="8686800"/>
            <a:ext cx="2971440" cy="456840"/>
          </a:xfrm>
          <a:prstGeom prst="rect">
            <a:avLst/>
          </a:prstGeom>
        </p:spPr>
        <p:txBody>
          <a:bodyPr anchor="b"/>
          <a:p>
            <a:pPr algn="r">
              <a:lnSpc>
                <a:spcPct val="100000"/>
              </a:lnSpc>
            </a:pPr>
            <a:fld id="{18A77A8E-85D3-4243-88F9-8EC6951A6982}" type="slidenum">
              <a:rPr lang="en-IN" sz="1200">
                <a:latin typeface="Times New Roman"/>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36" name="PlaceHolder 2"/>
          <p:cNvSpPr>
            <a:spLocks noGrp="1"/>
          </p:cNvSpPr>
          <p:nvPr>
            <p:ph type="body"/>
          </p:nvPr>
        </p:nvSpPr>
        <p:spPr>
          <a:xfrm>
            <a:off x="457200" y="1481040"/>
            <a:ext cx="8229240" cy="2158560"/>
          </a:xfrm>
          <a:prstGeom prst="rect">
            <a:avLst/>
          </a:prstGeom>
        </p:spPr>
        <p:txBody>
          <a:bodyPr lIns="0" rIns="0" tIns="0" bIns="0"/>
          <a:p>
            <a:endParaRPr/>
          </a:p>
        </p:txBody>
      </p:sp>
      <p:sp>
        <p:nvSpPr>
          <p:cNvPr id="37" name="PlaceHolder 3"/>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39"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40"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41" name="PlaceHolder 4"/>
          <p:cNvSpPr>
            <a:spLocks noGrp="1"/>
          </p:cNvSpPr>
          <p:nvPr>
            <p:ph type="body"/>
          </p:nvPr>
        </p:nvSpPr>
        <p:spPr>
          <a:xfrm>
            <a:off x="4674240" y="3845160"/>
            <a:ext cx="4015800" cy="2158560"/>
          </a:xfrm>
          <a:prstGeom prst="rect">
            <a:avLst/>
          </a:prstGeom>
        </p:spPr>
        <p:txBody>
          <a:bodyPr lIns="0" rIns="0" tIns="0" bIns="0"/>
          <a:p>
            <a:endParaRPr/>
          </a:p>
        </p:txBody>
      </p:sp>
      <p:sp>
        <p:nvSpPr>
          <p:cNvPr id="42" name="PlaceHolder 5"/>
          <p:cNvSpPr>
            <a:spLocks noGrp="1"/>
          </p:cNvSpPr>
          <p:nvPr>
            <p:ph type="body"/>
          </p:nvPr>
        </p:nvSpPr>
        <p:spPr>
          <a:xfrm>
            <a:off x="457200" y="384516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44" name="PlaceHolder 2"/>
          <p:cNvSpPr>
            <a:spLocks noGrp="1"/>
          </p:cNvSpPr>
          <p:nvPr>
            <p:ph type="body"/>
          </p:nvPr>
        </p:nvSpPr>
        <p:spPr>
          <a:xfrm>
            <a:off x="457200" y="1481040"/>
            <a:ext cx="8229240" cy="4525560"/>
          </a:xfrm>
          <a:prstGeom prst="rect">
            <a:avLst/>
          </a:prstGeom>
        </p:spPr>
        <p:txBody>
          <a:bodyPr lIns="0" rIns="0" tIns="0" bIns="0"/>
          <a:p>
            <a:endParaRPr/>
          </a:p>
        </p:txBody>
      </p:sp>
      <p:sp>
        <p:nvSpPr>
          <p:cNvPr id="45" name="PlaceHolder 3"/>
          <p:cNvSpPr>
            <a:spLocks noGrp="1"/>
          </p:cNvSpPr>
          <p:nvPr>
            <p:ph type="body"/>
          </p:nvPr>
        </p:nvSpPr>
        <p:spPr>
          <a:xfrm>
            <a:off x="457200" y="1481040"/>
            <a:ext cx="8229240" cy="4525560"/>
          </a:xfrm>
          <a:prstGeom prst="rect">
            <a:avLst/>
          </a:prstGeom>
        </p:spPr>
        <p:txBody>
          <a:bodyPr lIns="0" rIns="0" tIns="0" bIns="0"/>
          <a:p>
            <a:endParaRPr/>
          </a:p>
        </p:txBody>
      </p:sp>
      <p:pic>
        <p:nvPicPr>
          <p:cNvPr id="46" name="" descr=""/>
          <p:cNvPicPr/>
          <p:nvPr/>
        </p:nvPicPr>
        <p:blipFill>
          <a:blip r:embed="rId2"/>
          <a:stretch>
            <a:fillRect/>
          </a:stretch>
        </p:blipFill>
        <p:spPr>
          <a:xfrm>
            <a:off x="1735560" y="1480680"/>
            <a:ext cx="5671800" cy="4525560"/>
          </a:xfrm>
          <a:prstGeom prst="rect">
            <a:avLst/>
          </a:prstGeom>
          <a:ln>
            <a:noFill/>
          </a:ln>
        </p:spPr>
      </p:pic>
      <p:pic>
        <p:nvPicPr>
          <p:cNvPr id="47" name="" descr=""/>
          <p:cNvPicPr/>
          <p:nvPr/>
        </p:nvPicPr>
        <p:blipFill>
          <a:blip r:embed="rId3"/>
          <a:stretch>
            <a:fillRect/>
          </a:stretch>
        </p:blipFill>
        <p:spPr>
          <a:xfrm>
            <a:off x="1735560" y="148068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58" name="PlaceHolder 2"/>
          <p:cNvSpPr>
            <a:spLocks noGrp="1"/>
          </p:cNvSpPr>
          <p:nvPr>
            <p:ph type="subTitle"/>
          </p:nvPr>
        </p:nvSpPr>
        <p:spPr>
          <a:xfrm>
            <a:off x="457200" y="1481040"/>
            <a:ext cx="8229240" cy="452592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0" name="PlaceHolder 2"/>
          <p:cNvSpPr>
            <a:spLocks noGrp="1"/>
          </p:cNvSpPr>
          <p:nvPr>
            <p:ph type="body"/>
          </p:nvPr>
        </p:nvSpPr>
        <p:spPr>
          <a:xfrm>
            <a:off x="457200" y="148104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2"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63" name="PlaceHolder 3"/>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7"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68" name="PlaceHolder 3"/>
          <p:cNvSpPr>
            <a:spLocks noGrp="1"/>
          </p:cNvSpPr>
          <p:nvPr>
            <p:ph type="body"/>
          </p:nvPr>
        </p:nvSpPr>
        <p:spPr>
          <a:xfrm>
            <a:off x="457200" y="3845160"/>
            <a:ext cx="4015800" cy="2158560"/>
          </a:xfrm>
          <a:prstGeom prst="rect">
            <a:avLst/>
          </a:prstGeom>
        </p:spPr>
        <p:txBody>
          <a:bodyPr lIns="0" rIns="0" tIns="0" bIns="0"/>
          <a:p>
            <a:endParaRPr/>
          </a:p>
        </p:txBody>
      </p:sp>
      <p:sp>
        <p:nvSpPr>
          <p:cNvPr id="69" name="PlaceHolder 4"/>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5" name="PlaceHolder 2"/>
          <p:cNvSpPr>
            <a:spLocks noGrp="1"/>
          </p:cNvSpPr>
          <p:nvPr>
            <p:ph type="subTitle"/>
          </p:nvPr>
        </p:nvSpPr>
        <p:spPr>
          <a:xfrm>
            <a:off x="457200" y="1481040"/>
            <a:ext cx="8229240" cy="45259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71"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72"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73" name="PlaceHolder 4"/>
          <p:cNvSpPr>
            <a:spLocks noGrp="1"/>
          </p:cNvSpPr>
          <p:nvPr>
            <p:ph type="body"/>
          </p:nvPr>
        </p:nvSpPr>
        <p:spPr>
          <a:xfrm>
            <a:off x="4674240" y="384516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75"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76"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77" name="PlaceHolder 4"/>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79" name="PlaceHolder 2"/>
          <p:cNvSpPr>
            <a:spLocks noGrp="1"/>
          </p:cNvSpPr>
          <p:nvPr>
            <p:ph type="body"/>
          </p:nvPr>
        </p:nvSpPr>
        <p:spPr>
          <a:xfrm>
            <a:off x="457200" y="1481040"/>
            <a:ext cx="8229240" cy="2158560"/>
          </a:xfrm>
          <a:prstGeom prst="rect">
            <a:avLst/>
          </a:prstGeom>
        </p:spPr>
        <p:txBody>
          <a:bodyPr lIns="0" rIns="0" tIns="0" bIns="0"/>
          <a:p>
            <a:endParaRPr/>
          </a:p>
        </p:txBody>
      </p:sp>
      <p:sp>
        <p:nvSpPr>
          <p:cNvPr id="80" name="PlaceHolder 3"/>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82"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83"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84" name="PlaceHolder 4"/>
          <p:cNvSpPr>
            <a:spLocks noGrp="1"/>
          </p:cNvSpPr>
          <p:nvPr>
            <p:ph type="body"/>
          </p:nvPr>
        </p:nvSpPr>
        <p:spPr>
          <a:xfrm>
            <a:off x="4674240" y="3845160"/>
            <a:ext cx="4015800" cy="2158560"/>
          </a:xfrm>
          <a:prstGeom prst="rect">
            <a:avLst/>
          </a:prstGeom>
        </p:spPr>
        <p:txBody>
          <a:bodyPr lIns="0" rIns="0" tIns="0" bIns="0"/>
          <a:p>
            <a:endParaRPr/>
          </a:p>
        </p:txBody>
      </p:sp>
      <p:sp>
        <p:nvSpPr>
          <p:cNvPr id="85" name="PlaceHolder 5"/>
          <p:cNvSpPr>
            <a:spLocks noGrp="1"/>
          </p:cNvSpPr>
          <p:nvPr>
            <p:ph type="body"/>
          </p:nvPr>
        </p:nvSpPr>
        <p:spPr>
          <a:xfrm>
            <a:off x="457200" y="384516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87" name="PlaceHolder 2"/>
          <p:cNvSpPr>
            <a:spLocks noGrp="1"/>
          </p:cNvSpPr>
          <p:nvPr>
            <p:ph type="body"/>
          </p:nvPr>
        </p:nvSpPr>
        <p:spPr>
          <a:xfrm>
            <a:off x="457200" y="1481040"/>
            <a:ext cx="8229240" cy="4525560"/>
          </a:xfrm>
          <a:prstGeom prst="rect">
            <a:avLst/>
          </a:prstGeom>
        </p:spPr>
        <p:txBody>
          <a:bodyPr lIns="0" rIns="0" tIns="0" bIns="0"/>
          <a:p>
            <a:endParaRPr/>
          </a:p>
        </p:txBody>
      </p:sp>
      <p:sp>
        <p:nvSpPr>
          <p:cNvPr id="88" name="PlaceHolder 3"/>
          <p:cNvSpPr>
            <a:spLocks noGrp="1"/>
          </p:cNvSpPr>
          <p:nvPr>
            <p:ph type="body"/>
          </p:nvPr>
        </p:nvSpPr>
        <p:spPr>
          <a:xfrm>
            <a:off x="457200" y="1481040"/>
            <a:ext cx="8229240" cy="4525560"/>
          </a:xfrm>
          <a:prstGeom prst="rect">
            <a:avLst/>
          </a:prstGeom>
        </p:spPr>
        <p:txBody>
          <a:bodyPr lIns="0" rIns="0" tIns="0" bIns="0"/>
          <a:p>
            <a:endParaRPr/>
          </a:p>
        </p:txBody>
      </p:sp>
      <p:pic>
        <p:nvPicPr>
          <p:cNvPr id="89" name="" descr=""/>
          <p:cNvPicPr/>
          <p:nvPr/>
        </p:nvPicPr>
        <p:blipFill>
          <a:blip r:embed="rId2"/>
          <a:stretch>
            <a:fillRect/>
          </a:stretch>
        </p:blipFill>
        <p:spPr>
          <a:xfrm>
            <a:off x="1735560" y="1480680"/>
            <a:ext cx="5671800" cy="4525560"/>
          </a:xfrm>
          <a:prstGeom prst="rect">
            <a:avLst/>
          </a:prstGeom>
          <a:ln>
            <a:noFill/>
          </a:ln>
        </p:spPr>
      </p:pic>
      <p:pic>
        <p:nvPicPr>
          <p:cNvPr id="90" name="" descr=""/>
          <p:cNvPicPr/>
          <p:nvPr/>
        </p:nvPicPr>
        <p:blipFill>
          <a:blip r:embed="rId3"/>
          <a:stretch>
            <a:fillRect/>
          </a:stretch>
        </p:blipFill>
        <p:spPr>
          <a:xfrm>
            <a:off x="1735560" y="1480680"/>
            <a:ext cx="5671800" cy="45255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0" name="PlaceHolder 2"/>
          <p:cNvSpPr>
            <a:spLocks noGrp="1"/>
          </p:cNvSpPr>
          <p:nvPr>
            <p:ph type="subTitle"/>
          </p:nvPr>
        </p:nvSpPr>
        <p:spPr>
          <a:xfrm>
            <a:off x="457200" y="1481040"/>
            <a:ext cx="8229240" cy="452592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2" name="PlaceHolder 2"/>
          <p:cNvSpPr>
            <a:spLocks noGrp="1"/>
          </p:cNvSpPr>
          <p:nvPr>
            <p:ph type="body"/>
          </p:nvPr>
        </p:nvSpPr>
        <p:spPr>
          <a:xfrm>
            <a:off x="457200" y="1481040"/>
            <a:ext cx="8229240" cy="452556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4"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105" name="PlaceHolder 3"/>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7" name="PlaceHolder 2"/>
          <p:cNvSpPr>
            <a:spLocks noGrp="1"/>
          </p:cNvSpPr>
          <p:nvPr>
            <p:ph type="body"/>
          </p:nvPr>
        </p:nvSpPr>
        <p:spPr>
          <a:xfrm>
            <a:off x="457200" y="1481040"/>
            <a:ext cx="8229240" cy="452556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9"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110" name="PlaceHolder 3"/>
          <p:cNvSpPr>
            <a:spLocks noGrp="1"/>
          </p:cNvSpPr>
          <p:nvPr>
            <p:ph type="body"/>
          </p:nvPr>
        </p:nvSpPr>
        <p:spPr>
          <a:xfrm>
            <a:off x="457200" y="3845160"/>
            <a:ext cx="4015800" cy="2158560"/>
          </a:xfrm>
          <a:prstGeom prst="rect">
            <a:avLst/>
          </a:prstGeom>
        </p:spPr>
        <p:txBody>
          <a:bodyPr lIns="0" rIns="0" tIns="0" bIns="0"/>
          <a:p>
            <a:endParaRPr/>
          </a:p>
        </p:txBody>
      </p:sp>
      <p:sp>
        <p:nvSpPr>
          <p:cNvPr id="111" name="PlaceHolder 4"/>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13"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114"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115" name="PlaceHolder 4"/>
          <p:cNvSpPr>
            <a:spLocks noGrp="1"/>
          </p:cNvSpPr>
          <p:nvPr>
            <p:ph type="body"/>
          </p:nvPr>
        </p:nvSpPr>
        <p:spPr>
          <a:xfrm>
            <a:off x="4674240" y="3845160"/>
            <a:ext cx="4015800" cy="215856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17"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118"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119" name="PlaceHolder 4"/>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21" name="PlaceHolder 2"/>
          <p:cNvSpPr>
            <a:spLocks noGrp="1"/>
          </p:cNvSpPr>
          <p:nvPr>
            <p:ph type="body"/>
          </p:nvPr>
        </p:nvSpPr>
        <p:spPr>
          <a:xfrm>
            <a:off x="457200" y="1481040"/>
            <a:ext cx="8229240" cy="2158560"/>
          </a:xfrm>
          <a:prstGeom prst="rect">
            <a:avLst/>
          </a:prstGeom>
        </p:spPr>
        <p:txBody>
          <a:bodyPr lIns="0" rIns="0" tIns="0" bIns="0"/>
          <a:p>
            <a:endParaRPr/>
          </a:p>
        </p:txBody>
      </p:sp>
      <p:sp>
        <p:nvSpPr>
          <p:cNvPr id="122" name="PlaceHolder 3"/>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24"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125"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126" name="PlaceHolder 4"/>
          <p:cNvSpPr>
            <a:spLocks noGrp="1"/>
          </p:cNvSpPr>
          <p:nvPr>
            <p:ph type="body"/>
          </p:nvPr>
        </p:nvSpPr>
        <p:spPr>
          <a:xfrm>
            <a:off x="4674240" y="3845160"/>
            <a:ext cx="4015800" cy="2158560"/>
          </a:xfrm>
          <a:prstGeom prst="rect">
            <a:avLst/>
          </a:prstGeom>
        </p:spPr>
        <p:txBody>
          <a:bodyPr lIns="0" rIns="0" tIns="0" bIns="0"/>
          <a:p>
            <a:endParaRPr/>
          </a:p>
        </p:txBody>
      </p:sp>
      <p:sp>
        <p:nvSpPr>
          <p:cNvPr id="127" name="PlaceHolder 5"/>
          <p:cNvSpPr>
            <a:spLocks noGrp="1"/>
          </p:cNvSpPr>
          <p:nvPr>
            <p:ph type="body"/>
          </p:nvPr>
        </p:nvSpPr>
        <p:spPr>
          <a:xfrm>
            <a:off x="457200" y="3845160"/>
            <a:ext cx="4015800" cy="215856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29" name="PlaceHolder 2"/>
          <p:cNvSpPr>
            <a:spLocks noGrp="1"/>
          </p:cNvSpPr>
          <p:nvPr>
            <p:ph type="body"/>
          </p:nvPr>
        </p:nvSpPr>
        <p:spPr>
          <a:xfrm>
            <a:off x="457200" y="1481040"/>
            <a:ext cx="8229240" cy="4525560"/>
          </a:xfrm>
          <a:prstGeom prst="rect">
            <a:avLst/>
          </a:prstGeom>
        </p:spPr>
        <p:txBody>
          <a:bodyPr lIns="0" rIns="0" tIns="0" bIns="0"/>
          <a:p>
            <a:endParaRPr/>
          </a:p>
        </p:txBody>
      </p:sp>
      <p:sp>
        <p:nvSpPr>
          <p:cNvPr id="130" name="PlaceHolder 3"/>
          <p:cNvSpPr>
            <a:spLocks noGrp="1"/>
          </p:cNvSpPr>
          <p:nvPr>
            <p:ph type="body"/>
          </p:nvPr>
        </p:nvSpPr>
        <p:spPr>
          <a:xfrm>
            <a:off x="457200" y="1481040"/>
            <a:ext cx="8229240" cy="4525560"/>
          </a:xfrm>
          <a:prstGeom prst="rect">
            <a:avLst/>
          </a:prstGeom>
        </p:spPr>
        <p:txBody>
          <a:bodyPr lIns="0" rIns="0" tIns="0" bIns="0"/>
          <a:p>
            <a:endParaRPr/>
          </a:p>
        </p:txBody>
      </p:sp>
      <p:pic>
        <p:nvPicPr>
          <p:cNvPr id="131" name="" descr=""/>
          <p:cNvPicPr/>
          <p:nvPr/>
        </p:nvPicPr>
        <p:blipFill>
          <a:blip r:embed="rId2"/>
          <a:stretch>
            <a:fillRect/>
          </a:stretch>
        </p:blipFill>
        <p:spPr>
          <a:xfrm>
            <a:off x="1735560" y="1480680"/>
            <a:ext cx="5671800" cy="4525560"/>
          </a:xfrm>
          <a:prstGeom prst="rect">
            <a:avLst/>
          </a:prstGeom>
          <a:ln>
            <a:noFill/>
          </a:ln>
        </p:spPr>
      </p:pic>
      <p:pic>
        <p:nvPicPr>
          <p:cNvPr id="132" name="" descr=""/>
          <p:cNvPicPr/>
          <p:nvPr/>
        </p:nvPicPr>
        <p:blipFill>
          <a:blip r:embed="rId3"/>
          <a:stretch>
            <a:fillRect/>
          </a:stretch>
        </p:blipFill>
        <p:spPr>
          <a:xfrm>
            <a:off x="1735560" y="1480680"/>
            <a:ext cx="5671800" cy="45255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42" name="PlaceHolder 2"/>
          <p:cNvSpPr>
            <a:spLocks noGrp="1"/>
          </p:cNvSpPr>
          <p:nvPr>
            <p:ph type="subTitle"/>
          </p:nvPr>
        </p:nvSpPr>
        <p:spPr>
          <a:xfrm>
            <a:off x="457200" y="1481040"/>
            <a:ext cx="8229240" cy="452592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44" name="PlaceHolder 2"/>
          <p:cNvSpPr>
            <a:spLocks noGrp="1"/>
          </p:cNvSpPr>
          <p:nvPr>
            <p:ph type="body"/>
          </p:nvPr>
        </p:nvSpPr>
        <p:spPr>
          <a:xfrm>
            <a:off x="457200" y="148104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9"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20" name="PlaceHolder 3"/>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46"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147" name="PlaceHolder 3"/>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51"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152" name="PlaceHolder 3"/>
          <p:cNvSpPr>
            <a:spLocks noGrp="1"/>
          </p:cNvSpPr>
          <p:nvPr>
            <p:ph type="body"/>
          </p:nvPr>
        </p:nvSpPr>
        <p:spPr>
          <a:xfrm>
            <a:off x="457200" y="3845160"/>
            <a:ext cx="4015800" cy="2158560"/>
          </a:xfrm>
          <a:prstGeom prst="rect">
            <a:avLst/>
          </a:prstGeom>
        </p:spPr>
        <p:txBody>
          <a:bodyPr lIns="0" rIns="0" tIns="0" bIns="0"/>
          <a:p>
            <a:endParaRPr/>
          </a:p>
        </p:txBody>
      </p:sp>
      <p:sp>
        <p:nvSpPr>
          <p:cNvPr id="153" name="PlaceHolder 4"/>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55"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156"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157" name="PlaceHolder 4"/>
          <p:cNvSpPr>
            <a:spLocks noGrp="1"/>
          </p:cNvSpPr>
          <p:nvPr>
            <p:ph type="body"/>
          </p:nvPr>
        </p:nvSpPr>
        <p:spPr>
          <a:xfrm>
            <a:off x="4674240" y="3845160"/>
            <a:ext cx="4015800" cy="215856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59"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160"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161" name="PlaceHolder 4"/>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63" name="PlaceHolder 2"/>
          <p:cNvSpPr>
            <a:spLocks noGrp="1"/>
          </p:cNvSpPr>
          <p:nvPr>
            <p:ph type="body"/>
          </p:nvPr>
        </p:nvSpPr>
        <p:spPr>
          <a:xfrm>
            <a:off x="457200" y="1481040"/>
            <a:ext cx="8229240" cy="2158560"/>
          </a:xfrm>
          <a:prstGeom prst="rect">
            <a:avLst/>
          </a:prstGeom>
        </p:spPr>
        <p:txBody>
          <a:bodyPr lIns="0" rIns="0" tIns="0" bIns="0"/>
          <a:p>
            <a:endParaRPr/>
          </a:p>
        </p:txBody>
      </p:sp>
      <p:sp>
        <p:nvSpPr>
          <p:cNvPr id="164" name="PlaceHolder 3"/>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66"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167"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168" name="PlaceHolder 4"/>
          <p:cNvSpPr>
            <a:spLocks noGrp="1"/>
          </p:cNvSpPr>
          <p:nvPr>
            <p:ph type="body"/>
          </p:nvPr>
        </p:nvSpPr>
        <p:spPr>
          <a:xfrm>
            <a:off x="4674240" y="3845160"/>
            <a:ext cx="4015800" cy="2158560"/>
          </a:xfrm>
          <a:prstGeom prst="rect">
            <a:avLst/>
          </a:prstGeom>
        </p:spPr>
        <p:txBody>
          <a:bodyPr lIns="0" rIns="0" tIns="0" bIns="0"/>
          <a:p>
            <a:endParaRPr/>
          </a:p>
        </p:txBody>
      </p:sp>
      <p:sp>
        <p:nvSpPr>
          <p:cNvPr id="169" name="PlaceHolder 5"/>
          <p:cNvSpPr>
            <a:spLocks noGrp="1"/>
          </p:cNvSpPr>
          <p:nvPr>
            <p:ph type="body"/>
          </p:nvPr>
        </p:nvSpPr>
        <p:spPr>
          <a:xfrm>
            <a:off x="457200" y="3845160"/>
            <a:ext cx="4015800" cy="215856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71" name="PlaceHolder 2"/>
          <p:cNvSpPr>
            <a:spLocks noGrp="1"/>
          </p:cNvSpPr>
          <p:nvPr>
            <p:ph type="body"/>
          </p:nvPr>
        </p:nvSpPr>
        <p:spPr>
          <a:xfrm>
            <a:off x="457200" y="1481040"/>
            <a:ext cx="8229240" cy="4525560"/>
          </a:xfrm>
          <a:prstGeom prst="rect">
            <a:avLst/>
          </a:prstGeom>
        </p:spPr>
        <p:txBody>
          <a:bodyPr lIns="0" rIns="0" tIns="0" bIns="0"/>
          <a:p>
            <a:endParaRPr/>
          </a:p>
        </p:txBody>
      </p:sp>
      <p:sp>
        <p:nvSpPr>
          <p:cNvPr id="172" name="PlaceHolder 3"/>
          <p:cNvSpPr>
            <a:spLocks noGrp="1"/>
          </p:cNvSpPr>
          <p:nvPr>
            <p:ph type="body"/>
          </p:nvPr>
        </p:nvSpPr>
        <p:spPr>
          <a:xfrm>
            <a:off x="457200" y="1481040"/>
            <a:ext cx="8229240" cy="4525560"/>
          </a:xfrm>
          <a:prstGeom prst="rect">
            <a:avLst/>
          </a:prstGeom>
        </p:spPr>
        <p:txBody>
          <a:bodyPr lIns="0" rIns="0" tIns="0" bIns="0"/>
          <a:p>
            <a:endParaRPr/>
          </a:p>
        </p:txBody>
      </p:sp>
      <p:pic>
        <p:nvPicPr>
          <p:cNvPr id="173" name="" descr=""/>
          <p:cNvPicPr/>
          <p:nvPr/>
        </p:nvPicPr>
        <p:blipFill>
          <a:blip r:embed="rId2"/>
          <a:stretch>
            <a:fillRect/>
          </a:stretch>
        </p:blipFill>
        <p:spPr>
          <a:xfrm>
            <a:off x="1735560" y="1480680"/>
            <a:ext cx="5671800" cy="4525560"/>
          </a:xfrm>
          <a:prstGeom prst="rect">
            <a:avLst/>
          </a:prstGeom>
          <a:ln>
            <a:noFill/>
          </a:ln>
        </p:spPr>
      </p:pic>
      <p:pic>
        <p:nvPicPr>
          <p:cNvPr id="174" name="" descr=""/>
          <p:cNvPicPr/>
          <p:nvPr/>
        </p:nvPicPr>
        <p:blipFill>
          <a:blip r:embed="rId3"/>
          <a:stretch>
            <a:fillRect/>
          </a:stretch>
        </p:blipFill>
        <p:spPr>
          <a:xfrm>
            <a:off x="1735560" y="1480680"/>
            <a:ext cx="5671800" cy="452556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24"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25" name="PlaceHolder 3"/>
          <p:cNvSpPr>
            <a:spLocks noGrp="1"/>
          </p:cNvSpPr>
          <p:nvPr>
            <p:ph type="body"/>
          </p:nvPr>
        </p:nvSpPr>
        <p:spPr>
          <a:xfrm>
            <a:off x="457200" y="3845160"/>
            <a:ext cx="4015800" cy="2158560"/>
          </a:xfrm>
          <a:prstGeom prst="rect">
            <a:avLst/>
          </a:prstGeom>
        </p:spPr>
        <p:txBody>
          <a:bodyPr lIns="0" rIns="0" tIns="0" bIns="0"/>
          <a:p>
            <a:endParaRPr/>
          </a:p>
        </p:txBody>
      </p:sp>
      <p:sp>
        <p:nvSpPr>
          <p:cNvPr id="26" name="PlaceHolder 4"/>
          <p:cNvSpPr>
            <a:spLocks noGrp="1"/>
          </p:cNvSpPr>
          <p:nvPr>
            <p:ph type="body"/>
          </p:nvPr>
        </p:nvSpPr>
        <p:spPr>
          <a:xfrm>
            <a:off x="4674240" y="148104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28" name="PlaceHolder 2"/>
          <p:cNvSpPr>
            <a:spLocks noGrp="1"/>
          </p:cNvSpPr>
          <p:nvPr>
            <p:ph type="body"/>
          </p:nvPr>
        </p:nvSpPr>
        <p:spPr>
          <a:xfrm>
            <a:off x="457200" y="1481040"/>
            <a:ext cx="4015800" cy="4525560"/>
          </a:xfrm>
          <a:prstGeom prst="rect">
            <a:avLst/>
          </a:prstGeom>
        </p:spPr>
        <p:txBody>
          <a:bodyPr lIns="0" rIns="0" tIns="0" bIns="0"/>
          <a:p>
            <a:endParaRPr/>
          </a:p>
        </p:txBody>
      </p:sp>
      <p:sp>
        <p:nvSpPr>
          <p:cNvPr id="29"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30" name="PlaceHolder 4"/>
          <p:cNvSpPr>
            <a:spLocks noGrp="1"/>
          </p:cNvSpPr>
          <p:nvPr>
            <p:ph type="body"/>
          </p:nvPr>
        </p:nvSpPr>
        <p:spPr>
          <a:xfrm>
            <a:off x="4674240" y="384516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32" name="PlaceHolder 2"/>
          <p:cNvSpPr>
            <a:spLocks noGrp="1"/>
          </p:cNvSpPr>
          <p:nvPr>
            <p:ph type="body"/>
          </p:nvPr>
        </p:nvSpPr>
        <p:spPr>
          <a:xfrm>
            <a:off x="457200" y="1481040"/>
            <a:ext cx="4015800" cy="2158560"/>
          </a:xfrm>
          <a:prstGeom prst="rect">
            <a:avLst/>
          </a:prstGeom>
        </p:spPr>
        <p:txBody>
          <a:bodyPr lIns="0" rIns="0" tIns="0" bIns="0"/>
          <a:p>
            <a:endParaRPr/>
          </a:p>
        </p:txBody>
      </p:sp>
      <p:sp>
        <p:nvSpPr>
          <p:cNvPr id="33" name="PlaceHolder 3"/>
          <p:cNvSpPr>
            <a:spLocks noGrp="1"/>
          </p:cNvSpPr>
          <p:nvPr>
            <p:ph type="body"/>
          </p:nvPr>
        </p:nvSpPr>
        <p:spPr>
          <a:xfrm>
            <a:off x="4674240" y="1481040"/>
            <a:ext cx="4015800" cy="2158560"/>
          </a:xfrm>
          <a:prstGeom prst="rect">
            <a:avLst/>
          </a:prstGeom>
        </p:spPr>
        <p:txBody>
          <a:bodyPr lIns="0" rIns="0" tIns="0" bIns="0"/>
          <a:p>
            <a:endParaRPr/>
          </a:p>
        </p:txBody>
      </p:sp>
      <p:sp>
        <p:nvSpPr>
          <p:cNvPr id="34" name="PlaceHolder 4"/>
          <p:cNvSpPr>
            <a:spLocks noGrp="1"/>
          </p:cNvSpPr>
          <p:nvPr>
            <p:ph type="body"/>
          </p:nvPr>
        </p:nvSpPr>
        <p:spPr>
          <a:xfrm>
            <a:off x="457200" y="384516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716040" y="5002200"/>
            <a:ext cx="3801600" cy="1442520"/>
          </a:xfrm>
          <a:prstGeom prst="rect">
            <a:avLst>
              <a:gd name="A1" fmla="val 0"/>
              <a:gd name="A2" fmla="val 0"/>
              <a:gd name="A3" fmla="val 0"/>
              <a:gd name="A4" fmla="val 0"/>
              <a:gd name="A5" fmla="val 0"/>
              <a:gd name="A6" fmla="val 0"/>
              <a:gd name="A7" fmla="val 0"/>
              <a:gd name="A8" fmla="val 0"/>
            </a:avLst>
          </a:prstGeom>
          <a:solidFill>
            <a:srgbClr val="9fcbdc"/>
          </a:solidFill>
          <a:ln w="9360">
            <a:noFill/>
          </a:ln>
        </p:spPr>
      </p:sp>
      <p:sp>
        <p:nvSpPr>
          <p:cNvPr id="1" name="CustomShape 2"/>
          <p:cNvSpPr/>
          <p:nvPr/>
        </p:nvSpPr>
        <p:spPr>
          <a:xfrm>
            <a:off x="-54000" y="5784840"/>
            <a:ext cx="3801600" cy="83772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2" name="CustomShape 3"/>
          <p:cNvSpPr/>
          <p:nvPr/>
        </p:nvSpPr>
        <p:spPr>
          <a:xfrm>
            <a:off x="-6120" y="5791320"/>
            <a:ext cx="3402000" cy="1080360"/>
          </a:xfrm>
          <a:prstGeom prst="rtTriangle">
            <a:avLst/>
          </a:prstGeom>
          <a:blipFill>
            <a:blip r:embed="rId2"/>
            <a:tile/>
          </a:blipFill>
          <a:ln w="12600">
            <a:noFill/>
          </a:ln>
        </p:spPr>
      </p:sp>
      <p:sp>
        <p:nvSpPr>
          <p:cNvPr id="3" name="Line 4"/>
          <p:cNvSpPr/>
          <p:nvPr/>
        </p:nvSpPr>
        <p:spPr>
          <a:xfrm>
            <a:off x="-9000" y="5787720"/>
            <a:ext cx="3405240" cy="1084320"/>
          </a:xfrm>
          <a:prstGeom prst="line">
            <a:avLst/>
          </a:prstGeom>
          <a:ln w="12240">
            <a:solidFill>
              <a:srgbClr val="196f85"/>
            </a:solidFill>
            <a:miter/>
          </a:ln>
        </p:spPr>
      </p:sp>
      <p:sp>
        <p:nvSpPr>
          <p:cNvPr id="4" name="CustomShape 5"/>
          <p:cNvSpPr/>
          <p:nvPr/>
        </p:nvSpPr>
        <p:spPr>
          <a:xfrm>
            <a:off x="0" y="4664160"/>
            <a:ext cx="9150120" cy="360"/>
          </a:xfrm>
          <a:prstGeom prst="rtTriangle">
            <a:avLst/>
          </a:prstGeom>
          <a:gradFill>
            <a:gsLst>
              <a:gs pos="0">
                <a:srgbClr val="007795"/>
              </a:gs>
              <a:gs pos="100000">
                <a:srgbClr val="4bbade"/>
              </a:gs>
            </a:gsLst>
            <a:lin ang="3000000"/>
          </a:gradFill>
          <a:ln w="12600">
            <a:noFill/>
          </a:ln>
        </p:spPr>
      </p:sp>
      <p:sp>
        <p:nvSpPr>
          <p:cNvPr id="5" name="CustomShape 6"/>
          <p:cNvSpPr/>
          <p:nvPr/>
        </p:nvSpPr>
        <p:spPr>
          <a:xfrm>
            <a:off x="1687680" y="4952880"/>
            <a:ext cx="7455960" cy="487080"/>
          </a:xfrm>
          <a:prstGeom prst="rect">
            <a:avLst>
              <a:gd name="A1" fmla="val 0"/>
              <a:gd name="A2" fmla="val 0"/>
              <a:gd name="A3" fmla="val 0"/>
              <a:gd name="A4" fmla="val 0"/>
              <a:gd name="A5" fmla="val 0"/>
              <a:gd name="A6" fmla="val 0"/>
              <a:gd name="A7" fmla="val 0"/>
              <a:gd name="A8" fmla="val 0"/>
            </a:avLst>
          </a:prstGeom>
          <a:solidFill>
            <a:srgbClr val="9fcbdc"/>
          </a:solidFill>
          <a:ln w="9360">
            <a:noFill/>
          </a:ln>
        </p:spPr>
      </p:sp>
      <p:sp>
        <p:nvSpPr>
          <p:cNvPr id="6" name="CustomShape 7"/>
          <p:cNvSpPr/>
          <p:nvPr/>
        </p:nvSpPr>
        <p:spPr>
          <a:xfrm>
            <a:off x="36360" y="5237280"/>
            <a:ext cx="9107280" cy="78876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7" name="CustomShape 8"/>
          <p:cNvSpPr/>
          <p:nvPr/>
        </p:nvSpPr>
        <p:spPr>
          <a:xfrm>
            <a:off x="720" y="5001120"/>
            <a:ext cx="9142920" cy="1863000"/>
          </a:xfrm>
          <a:prstGeom prst="rect">
            <a:avLst>
              <a:gd name="A1" fmla="val 0"/>
              <a:gd name="A2" fmla="val 0"/>
              <a:gd name="A3" fmla="val 0"/>
              <a:gd name="A4" fmla="val 0"/>
              <a:gd name="A5" fmla="val 0"/>
              <a:gd name="A6" fmla="val 0"/>
              <a:gd name="A7" fmla="val 0"/>
              <a:gd name="A8" fmla="val 0"/>
            </a:avLst>
          </a:prstGeom>
          <a:blipFill>
            <a:blip r:embed="rId3"/>
            <a:tile/>
          </a:blipFill>
          <a:ln w="12600">
            <a:noFill/>
          </a:ln>
        </p:spPr>
      </p:sp>
      <p:sp>
        <p:nvSpPr>
          <p:cNvPr id="8" name="Line 9"/>
          <p:cNvSpPr/>
          <p:nvPr/>
        </p:nvSpPr>
        <p:spPr>
          <a:xfrm>
            <a:off x="-2880" y="4997520"/>
            <a:ext cx="9146880" cy="789840"/>
          </a:xfrm>
          <a:prstGeom prst="line">
            <a:avLst/>
          </a:prstGeom>
          <a:ln w="12240">
            <a:solidFill>
              <a:srgbClr val="196f85"/>
            </a:solidFill>
            <a:miter/>
          </a:ln>
        </p:spPr>
      </p:sp>
      <p:sp>
        <p:nvSpPr>
          <p:cNvPr id="9" name="PlaceHolder 10"/>
          <p:cNvSpPr>
            <a:spLocks noGrp="1"/>
          </p:cNvSpPr>
          <p:nvPr>
            <p:ph type="title"/>
          </p:nvPr>
        </p:nvSpPr>
        <p:spPr>
          <a:xfrm>
            <a:off x="685800" y="1752480"/>
            <a:ext cx="7772040" cy="1829520"/>
          </a:xfrm>
          <a:prstGeom prst="rect">
            <a:avLst/>
          </a:prstGeom>
        </p:spPr>
        <p:txBody>
          <a:bodyPr lIns="90000" rIns="90000" tIns="45000" bIns="45000" anchor="b"/>
          <a:p>
            <a:pPr algn="r">
              <a:lnSpc>
                <a:spcPct val="100000"/>
              </a:lnSpc>
            </a:pPr>
            <a:r>
              <a:rPr b="1" lang="en-US" sz="4800">
                <a:solidFill>
                  <a:srgbClr val="464646"/>
                </a:solidFill>
                <a:latin typeface="Arial"/>
              </a:rPr>
              <a:t>Click to edit the title text formatClick to edit Master title style</a:t>
            </a:r>
            <a:endParaRPr/>
          </a:p>
        </p:txBody>
      </p:sp>
      <p:sp>
        <p:nvSpPr>
          <p:cNvPr id="10" name="PlaceHolder 11"/>
          <p:cNvSpPr>
            <a:spLocks noGrp="1"/>
          </p:cNvSpPr>
          <p:nvPr>
            <p:ph type="dt"/>
          </p:nvPr>
        </p:nvSpPr>
        <p:spPr>
          <a:xfrm>
            <a:off x="6727680" y="6408720"/>
            <a:ext cx="1918800" cy="364680"/>
          </a:xfrm>
          <a:prstGeom prst="rect">
            <a:avLst/>
          </a:prstGeom>
        </p:spPr>
        <p:txBody>
          <a:bodyPr lIns="90000" rIns="90000" tIns="45000" bIns="45000" anchor="b"/>
          <a:p>
            <a:endParaRPr/>
          </a:p>
        </p:txBody>
      </p:sp>
      <p:sp>
        <p:nvSpPr>
          <p:cNvPr id="11" name="PlaceHolder 12"/>
          <p:cNvSpPr>
            <a:spLocks noGrp="1"/>
          </p:cNvSpPr>
          <p:nvPr>
            <p:ph type="ftr"/>
          </p:nvPr>
        </p:nvSpPr>
        <p:spPr>
          <a:xfrm>
            <a:off x="4379760" y="6408720"/>
            <a:ext cx="2350800" cy="364680"/>
          </a:xfrm>
          <a:prstGeom prst="rect">
            <a:avLst/>
          </a:prstGeom>
        </p:spPr>
        <p:txBody>
          <a:bodyPr lIns="90000" rIns="90000" tIns="45000" bIns="45000" anchor="b"/>
          <a:p>
            <a:pPr>
              <a:lnSpc>
                <a:spcPct val="100000"/>
              </a:lnSpc>
            </a:pPr>
            <a:r>
              <a:rPr lang="en-IN" sz="1000">
                <a:solidFill>
                  <a:srgbClr val="e7f0f3"/>
                </a:solidFill>
                <a:latin typeface="Arial"/>
              </a:rPr>
              <a:t>Information Technology Project Management, Seventh Edition</a:t>
            </a:r>
            <a:endParaRPr/>
          </a:p>
        </p:txBody>
      </p:sp>
      <p:sp>
        <p:nvSpPr>
          <p:cNvPr id="12" name="PlaceHolder 13"/>
          <p:cNvSpPr>
            <a:spLocks noGrp="1"/>
          </p:cNvSpPr>
          <p:nvPr>
            <p:ph type="sldNum"/>
          </p:nvPr>
        </p:nvSpPr>
        <p:spPr>
          <a:xfrm>
            <a:off x="8647200" y="6408720"/>
            <a:ext cx="366480" cy="364680"/>
          </a:xfrm>
          <a:prstGeom prst="rect">
            <a:avLst/>
          </a:prstGeom>
        </p:spPr>
        <p:txBody>
          <a:bodyPr lIns="90000" rIns="90000" tIns="45000" bIns="45000" anchor="b"/>
          <a:p>
            <a:pPr>
              <a:lnSpc>
                <a:spcPct val="100000"/>
              </a:lnSpc>
            </a:pPr>
            <a:fld id="{9B090F66-C13B-48E2-913B-EB689B5268C8}" type="slidenum">
              <a:rPr lang="en-IN" sz="1000">
                <a:solidFill>
                  <a:srgbClr val="ffffff"/>
                </a:solidFill>
                <a:latin typeface="Arial"/>
              </a:rPr>
              <a:t>&lt;number&gt;</a:t>
            </a:fld>
            <a:endParaRPr/>
          </a:p>
        </p:txBody>
      </p:sp>
      <p:sp>
        <p:nvSpPr>
          <p:cNvPr id="13" name="PlaceHolder 14"/>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2700">
                <a:latin typeface="Arial"/>
              </a:rPr>
              <a:t>Click to edit the outline text format</a:t>
            </a:r>
            <a:endParaRPr/>
          </a:p>
          <a:p>
            <a:pPr lvl="1">
              <a:buSzPct val="75000"/>
              <a:buFont typeface="StarSymbol"/>
              <a:buChar char=""/>
            </a:pPr>
            <a:r>
              <a:rPr lang="en-US" sz="2100">
                <a:latin typeface="Arial"/>
              </a:rPr>
              <a:t>Second Outline Level</a:t>
            </a:r>
            <a:endParaRPr/>
          </a:p>
          <a:p>
            <a:pPr lvl="2">
              <a:buSzPct val="45000"/>
              <a:buFont typeface="StarSymbol"/>
              <a:buChar char=""/>
            </a:pPr>
            <a:r>
              <a:rPr lang="en-US" sz="19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716040" y="5002200"/>
            <a:ext cx="3801600" cy="1442520"/>
          </a:xfrm>
          <a:prstGeom prst="rect">
            <a:avLst>
              <a:gd name="A1" fmla="val 0"/>
              <a:gd name="A2" fmla="val 0"/>
              <a:gd name="A3" fmla="val 0"/>
              <a:gd name="A4" fmla="val 0"/>
              <a:gd name="A5" fmla="val 0"/>
              <a:gd name="A6" fmla="val 0"/>
              <a:gd name="A7" fmla="val 0"/>
              <a:gd name="A8" fmla="val 0"/>
            </a:avLst>
          </a:prstGeom>
          <a:solidFill>
            <a:srgbClr val="9fcbdc"/>
          </a:solidFill>
          <a:ln w="9360">
            <a:noFill/>
          </a:ln>
        </p:spPr>
      </p:sp>
      <p:sp>
        <p:nvSpPr>
          <p:cNvPr id="49" name="CustomShape 2"/>
          <p:cNvSpPr/>
          <p:nvPr/>
        </p:nvSpPr>
        <p:spPr>
          <a:xfrm>
            <a:off x="-54000" y="5784840"/>
            <a:ext cx="3801600" cy="83772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50" name="CustomShape 3"/>
          <p:cNvSpPr/>
          <p:nvPr/>
        </p:nvSpPr>
        <p:spPr>
          <a:xfrm>
            <a:off x="-6120" y="5791320"/>
            <a:ext cx="3402000" cy="1080360"/>
          </a:xfrm>
          <a:prstGeom prst="rtTriangle">
            <a:avLst/>
          </a:prstGeom>
          <a:blipFill>
            <a:blip r:embed="rId2"/>
            <a:tile/>
          </a:blipFill>
          <a:ln w="12600">
            <a:noFill/>
          </a:ln>
        </p:spPr>
      </p:sp>
      <p:sp>
        <p:nvSpPr>
          <p:cNvPr id="51" name="Line 4"/>
          <p:cNvSpPr/>
          <p:nvPr/>
        </p:nvSpPr>
        <p:spPr>
          <a:xfrm>
            <a:off x="-9000" y="5787720"/>
            <a:ext cx="3405240" cy="1084320"/>
          </a:xfrm>
          <a:prstGeom prst="line">
            <a:avLst/>
          </a:prstGeom>
          <a:ln w="12240">
            <a:solidFill>
              <a:srgbClr val="196f85"/>
            </a:solidFill>
            <a:miter/>
          </a:ln>
        </p:spPr>
      </p:sp>
      <p:sp>
        <p:nvSpPr>
          <p:cNvPr id="52" name="CustomShape 5"/>
          <p:cNvSpPr/>
          <p:nvPr/>
        </p:nvSpPr>
        <p:spPr>
          <a:xfrm>
            <a:off x="5486400" y="6492960"/>
            <a:ext cx="1599840" cy="364680"/>
          </a:xfrm>
          <a:prstGeom prst="rect">
            <a:avLst/>
          </a:prstGeom>
          <a:noFill/>
          <a:ln>
            <a:noFill/>
          </a:ln>
        </p:spPr>
        <p:txBody>
          <a:bodyPr lIns="90000" rIns="90000" tIns="45000" bIns="45000" anchor="b"/>
          <a:p>
            <a:pPr>
              <a:lnSpc>
                <a:spcPct val="100000"/>
              </a:lnSpc>
            </a:pPr>
            <a:r>
              <a:rPr lang="en-IN" sz="1200">
                <a:solidFill>
                  <a:srgbClr val="000000"/>
                </a:solidFill>
                <a:latin typeface="Arial"/>
              </a:rPr>
              <a:t>Copyright 2014</a:t>
            </a:r>
            <a:endParaRPr/>
          </a:p>
        </p:txBody>
      </p:sp>
      <p:sp>
        <p:nvSpPr>
          <p:cNvPr id="53" name="PlaceHolder 6"/>
          <p:cNvSpPr>
            <a:spLocks noGrp="1"/>
          </p:cNvSpPr>
          <p:nvPr>
            <p:ph type="body"/>
          </p:nvPr>
        </p:nvSpPr>
        <p:spPr>
          <a:xfrm>
            <a:off x="457200" y="1481040"/>
            <a:ext cx="8229240" cy="4525560"/>
          </a:xfrm>
          <a:prstGeom prst="rect">
            <a:avLst/>
          </a:prstGeom>
        </p:spPr>
        <p:txBody>
          <a:bodyPr/>
          <a:p>
            <a:pPr>
              <a:buSzPct val="45000"/>
              <a:buFont typeface="StarSymbol"/>
              <a:buChar char=""/>
            </a:pPr>
            <a:r>
              <a:rPr lang="en-US" sz="2700">
                <a:solidFill>
                  <a:srgbClr val="000000"/>
                </a:solidFill>
                <a:latin typeface="Arial"/>
              </a:rPr>
              <a:t>Click to edit the outline text format</a:t>
            </a:r>
            <a:endParaRPr/>
          </a:p>
          <a:p>
            <a:pPr lvl="1">
              <a:buSzPct val="75000"/>
              <a:buFont typeface="StarSymbol"/>
              <a:buChar char=""/>
            </a:pPr>
            <a:r>
              <a:rPr lang="en-US" sz="2700">
                <a:solidFill>
                  <a:srgbClr val="000000"/>
                </a:solidFill>
                <a:latin typeface="Arial"/>
              </a:rPr>
              <a:t>Second Outline Level</a:t>
            </a:r>
            <a:endParaRPr/>
          </a:p>
          <a:p>
            <a:pPr lvl="2">
              <a:buSzPct val="45000"/>
              <a:buFont typeface="StarSymbol"/>
              <a:buChar char=""/>
            </a:pPr>
            <a:r>
              <a:rPr lang="en-US" sz="2700">
                <a:solidFill>
                  <a:srgbClr val="000000"/>
                </a:solidFill>
                <a:latin typeface="Arial"/>
              </a:rPr>
              <a:t>Third Outline Level</a:t>
            </a:r>
            <a:endParaRPr/>
          </a:p>
          <a:p>
            <a:pPr lvl="3">
              <a:buSzPct val="75000"/>
              <a:buFont typeface="StarSymbol"/>
              <a:buChar char=""/>
            </a:pPr>
            <a:r>
              <a:rPr lang="en-US" sz="2700">
                <a:solidFill>
                  <a:srgbClr val="000000"/>
                </a:solidFill>
                <a:latin typeface="Arial"/>
              </a:rPr>
              <a:t>Fourth Outline Level</a:t>
            </a:r>
            <a:endParaRPr/>
          </a:p>
          <a:p>
            <a:pPr lvl="4">
              <a:buSzPct val="45000"/>
              <a:buFont typeface="StarSymbol"/>
              <a:buChar char=""/>
            </a:pPr>
            <a:r>
              <a:rPr lang="en-US" sz="2700">
                <a:solidFill>
                  <a:srgbClr val="000000"/>
                </a:solidFill>
                <a:latin typeface="Arial"/>
              </a:rPr>
              <a:t>Fifth Outline Level</a:t>
            </a:r>
            <a:endParaRPr/>
          </a:p>
          <a:p>
            <a:pPr lvl="5">
              <a:buSzPct val="45000"/>
              <a:buFont typeface="StarSymbol"/>
              <a:buChar char=""/>
            </a:pPr>
            <a:r>
              <a:rPr lang="en-US" sz="2700">
                <a:solidFill>
                  <a:srgbClr val="000000"/>
                </a:solidFill>
                <a:latin typeface="Arial"/>
              </a:rPr>
              <a:t>Sixth Outline Level</a:t>
            </a:r>
            <a:endParaRPr/>
          </a:p>
          <a:p>
            <a:pPr>
              <a:lnSpc>
                <a:spcPct val="100000"/>
              </a:lnSpc>
              <a:buSzPct val="68000"/>
              <a:buFont typeface="Wingdings 3" charset="2"/>
              <a:buChar char=""/>
            </a:pPr>
            <a:r>
              <a:rPr lang="en-US" sz="2700">
                <a:solidFill>
                  <a:srgbClr val="000000"/>
                </a:solidFill>
                <a:latin typeface="Arial"/>
              </a:rPr>
              <a:t>Seventh Outline LevelClick to edit Master text styles</a:t>
            </a:r>
            <a:endParaRPr/>
          </a:p>
          <a:p>
            <a:pPr lvl="1">
              <a:lnSpc>
                <a:spcPct val="100000"/>
              </a:lnSpc>
              <a:buFont typeface="Verdana"/>
              <a:buChar char="◦"/>
            </a:pPr>
            <a:r>
              <a:rPr lang="en-US" sz="2300">
                <a:solidFill>
                  <a:srgbClr val="000000"/>
                </a:solidFill>
                <a:latin typeface="Arial"/>
              </a:rPr>
              <a:t>Second level</a:t>
            </a:r>
            <a:endParaRPr/>
          </a:p>
          <a:p>
            <a:pPr lvl="2">
              <a:lnSpc>
                <a:spcPct val="100000"/>
              </a:lnSpc>
              <a:buFont typeface="Wingdings 2" charset="2"/>
              <a:buChar char=""/>
            </a:pPr>
            <a:r>
              <a:rPr lang="en-US" sz="2100">
                <a:solidFill>
                  <a:srgbClr val="000000"/>
                </a:solidFill>
                <a:latin typeface="Arial"/>
              </a:rPr>
              <a:t>Third level</a:t>
            </a:r>
            <a:endParaRPr/>
          </a:p>
          <a:p>
            <a:pPr lvl="3">
              <a:lnSpc>
                <a:spcPct val="100000"/>
              </a:lnSpc>
              <a:buFont typeface="Wingdings 2" charset="2"/>
              <a:buChar char=""/>
            </a:pPr>
            <a:r>
              <a:rPr lang="en-US" sz="1900">
                <a:solidFill>
                  <a:srgbClr val="000000"/>
                </a:solidFill>
                <a:latin typeface="Arial"/>
              </a:rPr>
              <a:t>Fourth level</a:t>
            </a:r>
            <a:endParaRPr/>
          </a:p>
          <a:p>
            <a:pPr lvl="4">
              <a:lnSpc>
                <a:spcPct val="100000"/>
              </a:lnSpc>
              <a:buFont typeface="Wingdings 2" charset="2"/>
              <a:buChar char=""/>
            </a:pPr>
            <a:r>
              <a:rPr lang="en-US" sz="2000">
                <a:solidFill>
                  <a:srgbClr val="000000"/>
                </a:solidFill>
                <a:latin typeface="Arial"/>
              </a:rPr>
              <a:t>Fifth level</a:t>
            </a:r>
            <a:endParaRPr/>
          </a:p>
        </p:txBody>
      </p:sp>
      <p:sp>
        <p:nvSpPr>
          <p:cNvPr id="54" name="PlaceHolder 7"/>
          <p:cNvSpPr>
            <a:spLocks noGrp="1"/>
          </p:cNvSpPr>
          <p:nvPr>
            <p:ph type="title"/>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Click to edit the title text formatClick to edit Master title style</a:t>
            </a:r>
            <a:endParaRPr/>
          </a:p>
        </p:txBody>
      </p:sp>
      <p:sp>
        <p:nvSpPr>
          <p:cNvPr id="55" name="PlaceHolder 8"/>
          <p:cNvSpPr>
            <a:spLocks noGrp="1"/>
          </p:cNvSpPr>
          <p:nvPr>
            <p:ph type="ftr"/>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56" name="PlaceHolder 9"/>
          <p:cNvSpPr>
            <a:spLocks noGrp="1"/>
          </p:cNvSpPr>
          <p:nvPr>
            <p:ph type="sldNum"/>
          </p:nvPr>
        </p:nvSpPr>
        <p:spPr>
          <a:xfrm>
            <a:off x="8588520" y="6492960"/>
            <a:ext cx="555120" cy="364680"/>
          </a:xfrm>
          <a:prstGeom prst="rect">
            <a:avLst/>
          </a:prstGeom>
        </p:spPr>
        <p:txBody>
          <a:bodyPr lIns="90000" rIns="90000" tIns="45000" bIns="45000" anchor="b"/>
          <a:p>
            <a:pPr>
              <a:lnSpc>
                <a:spcPct val="100000"/>
              </a:lnSpc>
            </a:pPr>
            <a:fld id="{2BC49629-7856-4C05-A235-575346599112}" type="slidenum">
              <a:rPr lang="en-IN" sz="1200">
                <a:solidFill>
                  <a:srgbClr val="000000"/>
                </a:solidFill>
                <a:latin typeface="Arial"/>
              </a:rPr>
              <a:t>&lt;number&gt;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1" name="CustomShape 1"/>
          <p:cNvSpPr/>
          <p:nvPr/>
        </p:nvSpPr>
        <p:spPr>
          <a:xfrm>
            <a:off x="716040" y="5002200"/>
            <a:ext cx="3801600" cy="1442520"/>
          </a:xfrm>
          <a:prstGeom prst="rect">
            <a:avLst>
              <a:gd name="A1" fmla="val 0"/>
              <a:gd name="A2" fmla="val 0"/>
              <a:gd name="A3" fmla="val 0"/>
              <a:gd name="A4" fmla="val 0"/>
              <a:gd name="A5" fmla="val 0"/>
              <a:gd name="A6" fmla="val 0"/>
              <a:gd name="A7" fmla="val 0"/>
              <a:gd name="A8" fmla="val 0"/>
            </a:avLst>
          </a:prstGeom>
          <a:solidFill>
            <a:srgbClr val="9fcbdc"/>
          </a:solidFill>
          <a:ln w="9360">
            <a:noFill/>
          </a:ln>
        </p:spPr>
      </p:sp>
      <p:sp>
        <p:nvSpPr>
          <p:cNvPr id="92" name="CustomShape 2"/>
          <p:cNvSpPr/>
          <p:nvPr/>
        </p:nvSpPr>
        <p:spPr>
          <a:xfrm>
            <a:off x="-54000" y="5784840"/>
            <a:ext cx="3801600" cy="83772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93" name="CustomShape 3"/>
          <p:cNvSpPr/>
          <p:nvPr/>
        </p:nvSpPr>
        <p:spPr>
          <a:xfrm>
            <a:off x="-6120" y="5791320"/>
            <a:ext cx="3402000" cy="1080360"/>
          </a:xfrm>
          <a:prstGeom prst="rtTriangle">
            <a:avLst/>
          </a:prstGeom>
          <a:blipFill>
            <a:blip r:embed="rId2"/>
            <a:tile/>
          </a:blipFill>
          <a:ln w="12600">
            <a:noFill/>
          </a:ln>
        </p:spPr>
      </p:sp>
      <p:sp>
        <p:nvSpPr>
          <p:cNvPr id="94" name="Line 4"/>
          <p:cNvSpPr/>
          <p:nvPr/>
        </p:nvSpPr>
        <p:spPr>
          <a:xfrm>
            <a:off x="-9000" y="5787720"/>
            <a:ext cx="3405240" cy="1084320"/>
          </a:xfrm>
          <a:prstGeom prst="line">
            <a:avLst/>
          </a:prstGeom>
          <a:ln w="12240">
            <a:solidFill>
              <a:srgbClr val="196f85"/>
            </a:solidFill>
            <a:miter/>
          </a:ln>
        </p:spPr>
      </p:sp>
      <p:sp>
        <p:nvSpPr>
          <p:cNvPr id="95" name="PlaceHolder 5"/>
          <p:cNvSpPr>
            <a:spLocks noGrp="1"/>
          </p:cNvSpPr>
          <p:nvPr>
            <p:ph type="title"/>
          </p:nvPr>
        </p:nvSpPr>
        <p:spPr>
          <a:xfrm>
            <a:off x="380880" y="228600"/>
            <a:ext cx="8381520" cy="914040"/>
          </a:xfrm>
          <a:prstGeom prst="rect">
            <a:avLst/>
          </a:prstGeom>
        </p:spPr>
        <p:txBody>
          <a:bodyPr lIns="90000" rIns="90000" tIns="45000" bIns="45000" anchor="ctr"/>
          <a:p>
            <a:pPr>
              <a:lnSpc>
                <a:spcPct val="100000"/>
              </a:lnSpc>
            </a:pPr>
            <a:r>
              <a:rPr b="1" lang="en-US" sz="4100">
                <a:solidFill>
                  <a:srgbClr val="464646"/>
                </a:solidFill>
                <a:latin typeface="Arial"/>
              </a:rPr>
              <a:t>Click to edit the title text formatClick to edit Master title style</a:t>
            </a:r>
            <a:endParaRPr/>
          </a:p>
        </p:txBody>
      </p:sp>
      <p:sp>
        <p:nvSpPr>
          <p:cNvPr id="96" name="PlaceHolder 6"/>
          <p:cNvSpPr>
            <a:spLocks noGrp="1"/>
          </p:cNvSpPr>
          <p:nvPr>
            <p:ph type="body"/>
          </p:nvPr>
        </p:nvSpPr>
        <p:spPr>
          <a:xfrm>
            <a:off x="380880" y="1371600"/>
            <a:ext cx="8457840" cy="4723920"/>
          </a:xfrm>
          <a:prstGeom prst="rect">
            <a:avLst/>
          </a:prstGeom>
        </p:spPr>
        <p:txBody>
          <a:bodyPr/>
          <a:p>
            <a:pPr>
              <a:buSzPct val="45000"/>
              <a:buFont typeface="StarSymbol"/>
              <a:buChar char=""/>
            </a:pPr>
            <a:r>
              <a:rPr lang="en-US" sz="2200">
                <a:latin typeface="Arial"/>
              </a:rPr>
              <a:t>Click to edit the outline text format</a:t>
            </a:r>
            <a:endParaRPr/>
          </a:p>
          <a:p>
            <a:pPr lvl="1">
              <a:buSzPct val="75000"/>
              <a:buFont typeface="StarSymbol"/>
              <a:buChar char=""/>
            </a:pPr>
            <a:r>
              <a:rPr lang="en-US" sz="2200">
                <a:latin typeface="Arial"/>
              </a:rPr>
              <a:t>Second Outline Level</a:t>
            </a:r>
            <a:endParaRPr/>
          </a:p>
          <a:p>
            <a:pPr lvl="2">
              <a:buSzPct val="45000"/>
              <a:buFont typeface="StarSymbol"/>
              <a:buChar char=""/>
            </a:pPr>
            <a:r>
              <a:rPr lang="en-US" sz="2200">
                <a:latin typeface="Arial"/>
              </a:rPr>
              <a:t>Third Outline Level</a:t>
            </a:r>
            <a:endParaRPr/>
          </a:p>
          <a:p>
            <a:pPr lvl="3">
              <a:buSzPct val="75000"/>
              <a:buFont typeface="StarSymbol"/>
              <a:buChar char=""/>
            </a:pPr>
            <a:r>
              <a:rPr lang="en-US" sz="2200">
                <a:latin typeface="Arial"/>
              </a:rPr>
              <a:t>Fourth Outline Level</a:t>
            </a:r>
            <a:endParaRPr/>
          </a:p>
          <a:p>
            <a:pPr lvl="4">
              <a:buSzPct val="45000"/>
              <a:buFont typeface="StarSymbol"/>
              <a:buChar char=""/>
            </a:pPr>
            <a:r>
              <a:rPr lang="en-US" sz="2200">
                <a:latin typeface="Arial"/>
              </a:rPr>
              <a:t>Fifth Outline Level</a:t>
            </a:r>
            <a:endParaRPr/>
          </a:p>
          <a:p>
            <a:pPr lvl="5">
              <a:buSzPct val="45000"/>
              <a:buFont typeface="StarSymbol"/>
              <a:buChar char=""/>
            </a:pPr>
            <a:r>
              <a:rPr lang="en-US" sz="2200">
                <a:latin typeface="Arial"/>
              </a:rPr>
              <a:t>Sixth Outline Level</a:t>
            </a:r>
            <a:endParaRPr/>
          </a:p>
          <a:p>
            <a:pPr lvl="6">
              <a:buSzPct val="45000"/>
              <a:buFont typeface="StarSymbol"/>
              <a:buChar char=""/>
            </a:pPr>
            <a:r>
              <a:rPr lang="en-US" sz="2200">
                <a:latin typeface="Arial"/>
              </a:rPr>
              <a:t>Seventh Outline Level</a:t>
            </a:r>
            <a:endParaRPr/>
          </a:p>
        </p:txBody>
      </p:sp>
      <p:sp>
        <p:nvSpPr>
          <p:cNvPr id="97" name="PlaceHolder 7"/>
          <p:cNvSpPr>
            <a:spLocks noGrp="1"/>
          </p:cNvSpPr>
          <p:nvPr>
            <p:ph type="sldNum"/>
          </p:nvPr>
        </p:nvSpPr>
        <p:spPr>
          <a:xfrm>
            <a:off x="8153280" y="6553080"/>
            <a:ext cx="990360" cy="304560"/>
          </a:xfrm>
          <a:prstGeom prst="rect">
            <a:avLst/>
          </a:prstGeom>
        </p:spPr>
        <p:txBody>
          <a:bodyPr lIns="90000" rIns="90000" tIns="45000" bIns="45000" anchor="b"/>
          <a:p>
            <a:pPr>
              <a:lnSpc>
                <a:spcPct val="100000"/>
              </a:lnSpc>
            </a:pPr>
            <a:fld id="{E896B5DA-2DC0-4D66-8977-13ABEEA3218A}" type="slidenum">
              <a:rPr lang="en-IN" sz="1000">
                <a:solidFill>
                  <a:srgbClr val="000000"/>
                </a:solidFill>
                <a:latin typeface="Arial"/>
              </a:rPr>
              <a:t>&lt;number&gt;</a:t>
            </a:fld>
            <a:endParaRPr/>
          </a:p>
        </p:txBody>
      </p:sp>
      <p:sp>
        <p:nvSpPr>
          <p:cNvPr id="98" name="PlaceHolder 8"/>
          <p:cNvSpPr>
            <a:spLocks noGrp="1"/>
          </p:cNvSpPr>
          <p:nvPr>
            <p:ph type="ftr"/>
          </p:nvPr>
        </p:nvSpPr>
        <p:spPr>
          <a:xfrm>
            <a:off x="0" y="6553080"/>
            <a:ext cx="5486040" cy="304560"/>
          </a:xfrm>
          <a:prstGeom prst="rect">
            <a:avLst/>
          </a:prstGeom>
        </p:spPr>
        <p:txBody>
          <a:bodyPr lIns="90000" rIns="90000" tIns="45000" bIns="45000" anchor="b"/>
          <a:p>
            <a:pPr>
              <a:lnSpc>
                <a:spcPct val="100000"/>
              </a:lnSpc>
            </a:pPr>
            <a:r>
              <a:rPr lang="en-IN" sz="1000">
                <a:solidFill>
                  <a:srgbClr val="000000"/>
                </a:solidFill>
                <a:latin typeface="Arial"/>
              </a:rPr>
              <a:t>Information Technology Project Management, Seventh Edition</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3" name="CustomShape 1"/>
          <p:cNvSpPr/>
          <p:nvPr/>
        </p:nvSpPr>
        <p:spPr>
          <a:xfrm>
            <a:off x="716040" y="5002200"/>
            <a:ext cx="3801600" cy="1442520"/>
          </a:xfrm>
          <a:prstGeom prst="rect">
            <a:avLst>
              <a:gd name="A1" fmla="val 0"/>
              <a:gd name="A2" fmla="val 0"/>
              <a:gd name="A3" fmla="val 0"/>
              <a:gd name="A4" fmla="val 0"/>
              <a:gd name="A5" fmla="val 0"/>
              <a:gd name="A6" fmla="val 0"/>
              <a:gd name="A7" fmla="val 0"/>
              <a:gd name="A8" fmla="val 0"/>
            </a:avLst>
          </a:prstGeom>
          <a:solidFill>
            <a:srgbClr val="9fcbdc"/>
          </a:solidFill>
          <a:ln w="9360">
            <a:noFill/>
          </a:ln>
        </p:spPr>
      </p:sp>
      <p:sp>
        <p:nvSpPr>
          <p:cNvPr id="134" name="CustomShape 2"/>
          <p:cNvSpPr/>
          <p:nvPr/>
        </p:nvSpPr>
        <p:spPr>
          <a:xfrm>
            <a:off x="-54000" y="5784840"/>
            <a:ext cx="3801600" cy="83772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135" name="CustomShape 3"/>
          <p:cNvSpPr/>
          <p:nvPr/>
        </p:nvSpPr>
        <p:spPr>
          <a:xfrm>
            <a:off x="-6120" y="5791320"/>
            <a:ext cx="3402000" cy="1080360"/>
          </a:xfrm>
          <a:prstGeom prst="rtTriangle">
            <a:avLst/>
          </a:prstGeom>
          <a:blipFill>
            <a:blip r:embed="rId2"/>
            <a:tile/>
          </a:blipFill>
          <a:ln w="12600">
            <a:noFill/>
          </a:ln>
        </p:spPr>
      </p:sp>
      <p:sp>
        <p:nvSpPr>
          <p:cNvPr id="136" name="Line 4"/>
          <p:cNvSpPr/>
          <p:nvPr/>
        </p:nvSpPr>
        <p:spPr>
          <a:xfrm>
            <a:off x="-9000" y="5787720"/>
            <a:ext cx="3405240" cy="1084320"/>
          </a:xfrm>
          <a:prstGeom prst="line">
            <a:avLst/>
          </a:prstGeom>
          <a:ln w="12240">
            <a:solidFill>
              <a:srgbClr val="196f85"/>
            </a:solidFill>
            <a:miter/>
          </a:ln>
        </p:spPr>
      </p:sp>
      <p:sp>
        <p:nvSpPr>
          <p:cNvPr id="137" name="PlaceHolder 5"/>
          <p:cNvSpPr>
            <a:spLocks noGrp="1"/>
          </p:cNvSpPr>
          <p:nvPr>
            <p:ph type="title"/>
          </p:nvPr>
        </p:nvSpPr>
        <p:spPr>
          <a:xfrm>
            <a:off x="380880" y="228600"/>
            <a:ext cx="8381520" cy="914040"/>
          </a:xfrm>
          <a:prstGeom prst="rect">
            <a:avLst/>
          </a:prstGeom>
        </p:spPr>
        <p:txBody>
          <a:bodyPr lIns="90000" rIns="90000" tIns="45000" bIns="45000" anchor="ctr"/>
          <a:p>
            <a:pPr>
              <a:lnSpc>
                <a:spcPct val="100000"/>
              </a:lnSpc>
            </a:pPr>
            <a:r>
              <a:rPr b="1" lang="en-US" sz="4100">
                <a:solidFill>
                  <a:srgbClr val="464646"/>
                </a:solidFill>
                <a:latin typeface="Arial"/>
              </a:rPr>
              <a:t>Click to edit the title text formatClick to edit Master title style</a:t>
            </a:r>
            <a:endParaRPr/>
          </a:p>
        </p:txBody>
      </p:sp>
      <p:sp>
        <p:nvSpPr>
          <p:cNvPr id="138" name="PlaceHolder 6"/>
          <p:cNvSpPr>
            <a:spLocks noGrp="1"/>
          </p:cNvSpPr>
          <p:nvPr>
            <p:ph type="body"/>
          </p:nvPr>
        </p:nvSpPr>
        <p:spPr>
          <a:xfrm>
            <a:off x="380880" y="1371600"/>
            <a:ext cx="8457840" cy="4723920"/>
          </a:xfrm>
          <a:prstGeom prst="rect">
            <a:avLst/>
          </a:prstGeom>
        </p:spPr>
        <p:txBody>
          <a:bodyPr/>
          <a:p>
            <a:pPr>
              <a:buSzPct val="45000"/>
              <a:buFont typeface="StarSymbol"/>
              <a:buChar char=""/>
            </a:pPr>
            <a:r>
              <a:rPr lang="en-US" sz="2200">
                <a:latin typeface="Arial"/>
              </a:rPr>
              <a:t>Click to edit the outline text format</a:t>
            </a:r>
            <a:endParaRPr/>
          </a:p>
          <a:p>
            <a:pPr lvl="1">
              <a:buSzPct val="75000"/>
              <a:buFont typeface="StarSymbol"/>
              <a:buChar char=""/>
            </a:pPr>
            <a:r>
              <a:rPr lang="en-US" sz="2200">
                <a:latin typeface="Arial"/>
              </a:rPr>
              <a:t>Second Outline Level</a:t>
            </a:r>
            <a:endParaRPr/>
          </a:p>
          <a:p>
            <a:pPr lvl="2">
              <a:buSzPct val="45000"/>
              <a:buFont typeface="StarSymbol"/>
              <a:buChar char=""/>
            </a:pPr>
            <a:r>
              <a:rPr lang="en-US" sz="2200">
                <a:latin typeface="Arial"/>
              </a:rPr>
              <a:t>Third Outline Level</a:t>
            </a:r>
            <a:endParaRPr/>
          </a:p>
          <a:p>
            <a:pPr lvl="3">
              <a:buSzPct val="75000"/>
              <a:buFont typeface="StarSymbol"/>
              <a:buChar char=""/>
            </a:pPr>
            <a:r>
              <a:rPr lang="en-US" sz="2200">
                <a:latin typeface="Arial"/>
              </a:rPr>
              <a:t>Fourth Outline Level</a:t>
            </a:r>
            <a:endParaRPr/>
          </a:p>
          <a:p>
            <a:pPr lvl="4">
              <a:buSzPct val="45000"/>
              <a:buFont typeface="StarSymbol"/>
              <a:buChar char=""/>
            </a:pPr>
            <a:r>
              <a:rPr lang="en-US" sz="2200">
                <a:latin typeface="Arial"/>
              </a:rPr>
              <a:t>Fifth Outline Level</a:t>
            </a:r>
            <a:endParaRPr/>
          </a:p>
          <a:p>
            <a:pPr lvl="5">
              <a:buSzPct val="45000"/>
              <a:buFont typeface="StarSymbol"/>
              <a:buChar char=""/>
            </a:pPr>
            <a:r>
              <a:rPr lang="en-US" sz="2200">
                <a:latin typeface="Arial"/>
              </a:rPr>
              <a:t>Sixth Outline Level</a:t>
            </a:r>
            <a:endParaRPr/>
          </a:p>
          <a:p>
            <a:pPr lvl="6">
              <a:buSzPct val="45000"/>
              <a:buFont typeface="StarSymbol"/>
              <a:buChar char=""/>
            </a:pPr>
            <a:r>
              <a:rPr lang="en-US" sz="2200">
                <a:latin typeface="Arial"/>
              </a:rPr>
              <a:t>Seventh Outline Level</a:t>
            </a:r>
            <a:endParaRPr/>
          </a:p>
        </p:txBody>
      </p:sp>
      <p:sp>
        <p:nvSpPr>
          <p:cNvPr id="139" name="PlaceHolder 7"/>
          <p:cNvSpPr>
            <a:spLocks noGrp="1"/>
          </p:cNvSpPr>
          <p:nvPr>
            <p:ph type="sldNum"/>
          </p:nvPr>
        </p:nvSpPr>
        <p:spPr>
          <a:xfrm>
            <a:off x="8153280" y="6553080"/>
            <a:ext cx="990360" cy="304560"/>
          </a:xfrm>
          <a:prstGeom prst="rect">
            <a:avLst/>
          </a:prstGeom>
        </p:spPr>
        <p:txBody>
          <a:bodyPr lIns="90000" rIns="90000" tIns="45000" bIns="45000" anchor="b"/>
          <a:p>
            <a:pPr>
              <a:lnSpc>
                <a:spcPct val="100000"/>
              </a:lnSpc>
            </a:pPr>
            <a:fld id="{EBF91E15-C964-4505-892E-CEDEB8B0B204}" type="slidenum">
              <a:rPr lang="en-IN" sz="1000">
                <a:solidFill>
                  <a:srgbClr val="000000"/>
                </a:solidFill>
                <a:latin typeface="Arial"/>
              </a:rPr>
              <a:t>&lt;number&gt;</a:t>
            </a:fld>
            <a:endParaRPr/>
          </a:p>
        </p:txBody>
      </p:sp>
      <p:sp>
        <p:nvSpPr>
          <p:cNvPr id="140" name="PlaceHolder 8"/>
          <p:cNvSpPr>
            <a:spLocks noGrp="1"/>
          </p:cNvSpPr>
          <p:nvPr>
            <p:ph type="ftr"/>
          </p:nvPr>
        </p:nvSpPr>
        <p:spPr>
          <a:xfrm>
            <a:off x="0" y="6553080"/>
            <a:ext cx="5486040" cy="304560"/>
          </a:xfrm>
          <a:prstGeom prst="rect">
            <a:avLst/>
          </a:prstGeom>
        </p:spPr>
        <p:txBody>
          <a:bodyPr lIns="90000" rIns="90000" tIns="45000" bIns="45000" anchor="b"/>
          <a:p>
            <a:pPr>
              <a:lnSpc>
                <a:spcPct val="100000"/>
              </a:lnSpc>
            </a:pPr>
            <a:r>
              <a:rPr lang="en-IN" sz="1000">
                <a:solidFill>
                  <a:srgbClr val="000000"/>
                </a:solidFill>
                <a:latin typeface="Arial"/>
              </a:rPr>
              <a:t>Information Technology Project Management, Seventh Edition</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TextShape 1"/>
          <p:cNvSpPr txBox="1"/>
          <p:nvPr/>
        </p:nvSpPr>
        <p:spPr>
          <a:xfrm>
            <a:off x="533520" y="1600200"/>
            <a:ext cx="7772040" cy="1348920"/>
          </a:xfrm>
          <a:prstGeom prst="rect">
            <a:avLst/>
          </a:prstGeom>
        </p:spPr>
        <p:txBody>
          <a:bodyPr lIns="90000" rIns="90000" tIns="45000" bIns="45000" anchor="b"/>
          <a:p>
            <a:pPr>
              <a:lnSpc>
                <a:spcPct val="100000"/>
              </a:lnSpc>
            </a:pPr>
            <a:r>
              <a:rPr b="1" lang="en-US" sz="4800">
                <a:solidFill>
                  <a:srgbClr val="464646"/>
                </a:solidFill>
                <a:latin typeface="Arial Rounded MT Bold"/>
              </a:rPr>
              <a:t>Chapter 11:</a:t>
            </a:r>
            <a:r>
              <a:rPr b="1" lang="en-US" sz="4800">
                <a:solidFill>
                  <a:srgbClr val="464646"/>
                </a:solidFill>
                <a:latin typeface="Arial Rounded MT Bold"/>
              </a:rPr>
              <a:t>
</a:t>
            </a:r>
            <a:r>
              <a:rPr b="1" lang="en-US" sz="4800">
                <a:solidFill>
                  <a:srgbClr val="464646"/>
                </a:solidFill>
                <a:latin typeface="Arial Rounded MT Bold"/>
              </a:rPr>
              <a:t>Project Risk Management</a:t>
            </a:r>
            <a:endParaRPr/>
          </a:p>
        </p:txBody>
      </p:sp>
      <p:sp>
        <p:nvSpPr>
          <p:cNvPr id="181" name="CustomShape 2"/>
          <p:cNvSpPr/>
          <p:nvPr/>
        </p:nvSpPr>
        <p:spPr>
          <a:xfrm>
            <a:off x="155160" y="5791320"/>
            <a:ext cx="5092920" cy="425520"/>
          </a:xfrm>
          <a:prstGeom prst="rect">
            <a:avLst/>
          </a:prstGeom>
          <a:noFill/>
          <a:ln>
            <a:noFill/>
          </a:ln>
        </p:spPr>
        <p:txBody>
          <a:bodyPr wrap="none" lIns="90000" rIns="90000" tIns="45000" bIns="45000"/>
          <a:p>
            <a:pPr>
              <a:lnSpc>
                <a:spcPct val="100000"/>
              </a:lnSpc>
            </a:pPr>
            <a:r>
              <a:rPr lang="en-IN" sz="2200">
                <a:solidFill>
                  <a:srgbClr val="000000"/>
                </a:solidFill>
                <a:latin typeface="Arial"/>
              </a:rPr>
              <a:t>Note: See the text itself for full citations.</a:t>
            </a:r>
            <a:endParaRPr/>
          </a:p>
        </p:txBody>
      </p:sp>
      <p:sp>
        <p:nvSpPr>
          <p:cNvPr id="182" name="CustomShape 3"/>
          <p:cNvSpPr/>
          <p:nvPr/>
        </p:nvSpPr>
        <p:spPr>
          <a:xfrm>
            <a:off x="152280" y="3657600"/>
            <a:ext cx="5790960" cy="1348920"/>
          </a:xfrm>
          <a:prstGeom prst="rect">
            <a:avLst/>
          </a:prstGeom>
          <a:noFill/>
          <a:ln w="9360">
            <a:noFill/>
          </a:ln>
        </p:spPr>
        <p:txBody>
          <a:bodyPr lIns="90000" rIns="90000" tIns="45000" bIns="45000"/>
          <a:p>
            <a:pPr>
              <a:lnSpc>
                <a:spcPct val="100000"/>
              </a:lnSpc>
            </a:pPr>
            <a:r>
              <a:rPr b="1" lang="en-IN" sz="2800">
                <a:solidFill>
                  <a:srgbClr val="464646"/>
                </a:solidFill>
                <a:latin typeface="Arial Rounded MT Bold"/>
              </a:rPr>
              <a:t>Information Technology Project Management, Seventh Edition</a:t>
            </a:r>
            <a:endParaRPr/>
          </a:p>
        </p:txBody>
      </p:sp>
      <p:pic>
        <p:nvPicPr>
          <p:cNvPr id="183" name="Picture 5" descr=""/>
          <p:cNvPicPr/>
          <p:nvPr/>
        </p:nvPicPr>
        <p:blipFill>
          <a:blip r:embed="rId1"/>
          <a:stretch>
            <a:fillRect/>
          </a:stretch>
        </p:blipFill>
        <p:spPr>
          <a:xfrm>
            <a:off x="5930280" y="3034800"/>
            <a:ext cx="2971440" cy="29714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TextShape 1"/>
          <p:cNvSpPr txBox="1"/>
          <p:nvPr/>
        </p:nvSpPr>
        <p:spPr>
          <a:xfrm>
            <a:off x="228600" y="1143000"/>
            <a:ext cx="8534160" cy="4525560"/>
          </a:xfrm>
          <a:prstGeom prst="rect">
            <a:avLst/>
          </a:prstGeom>
        </p:spPr>
        <p:txBody>
          <a:bodyPr/>
          <a:p>
            <a:pPr>
              <a:lnSpc>
                <a:spcPct val="100000"/>
              </a:lnSpc>
              <a:buSzPct val="68000"/>
              <a:buFont typeface="Wingdings 3" charset="2"/>
              <a:buChar char=""/>
            </a:pPr>
            <a:r>
              <a:rPr lang="en-US" sz="3200">
                <a:solidFill>
                  <a:srgbClr val="000000"/>
                </a:solidFill>
                <a:latin typeface="Arial"/>
              </a:rPr>
              <a:t>Positive risks are risks that result in good things happening; sometimes called opportunities</a:t>
            </a:r>
            <a:endParaRPr/>
          </a:p>
          <a:p>
            <a:pPr>
              <a:lnSpc>
                <a:spcPct val="100000"/>
              </a:lnSpc>
              <a:buSzPct val="68000"/>
              <a:buFont typeface="Wingdings 3" charset="2"/>
              <a:buChar char=""/>
            </a:pPr>
            <a:r>
              <a:rPr lang="en-US" sz="3200">
                <a:solidFill>
                  <a:srgbClr val="000000"/>
                </a:solidFill>
                <a:latin typeface="Arial"/>
              </a:rPr>
              <a:t>A general definition of project risk is an uncertainty that can have a negative or positive effect on meeting project objectives</a:t>
            </a:r>
            <a:endParaRPr/>
          </a:p>
          <a:p>
            <a:pPr>
              <a:lnSpc>
                <a:spcPct val="100000"/>
              </a:lnSpc>
              <a:buSzPct val="68000"/>
              <a:buFont typeface="Wingdings 3" charset="2"/>
              <a:buChar char=""/>
            </a:pPr>
            <a:r>
              <a:rPr lang="en-US" sz="3200">
                <a:solidFill>
                  <a:srgbClr val="000000"/>
                </a:solidFill>
                <a:latin typeface="Arial"/>
              </a:rPr>
              <a:t>The goal of project risk management is to minimize potential negative risks while maximizing potential positive risks</a:t>
            </a:r>
            <a:endParaRPr/>
          </a:p>
        </p:txBody>
      </p:sp>
      <p:sp>
        <p:nvSpPr>
          <p:cNvPr id="220"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Risk Can Be Positive</a:t>
            </a:r>
            <a:endParaRPr/>
          </a:p>
        </p:txBody>
      </p:sp>
      <p:sp>
        <p:nvSpPr>
          <p:cNvPr id="221"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22" name="TextShape 4"/>
          <p:cNvSpPr txBox="1"/>
          <p:nvPr/>
        </p:nvSpPr>
        <p:spPr>
          <a:xfrm>
            <a:off x="8588520" y="6492960"/>
            <a:ext cx="555120" cy="364680"/>
          </a:xfrm>
          <a:prstGeom prst="rect">
            <a:avLst/>
          </a:prstGeom>
        </p:spPr>
        <p:txBody>
          <a:bodyPr lIns="90000" rIns="90000" tIns="45000" bIns="45000" anchor="b"/>
          <a:p>
            <a:pPr>
              <a:lnSpc>
                <a:spcPct val="100000"/>
              </a:lnSpc>
            </a:pPr>
            <a:fld id="{7A829F3B-8FCC-484D-B89D-2B269B79292A}" type="slidenum">
              <a:rPr lang="en-IN" sz="1200">
                <a:solidFill>
                  <a:srgbClr val="000000"/>
                </a:solidFill>
                <a:latin typeface="Arial"/>
              </a:rPr>
              <a:t>&lt;number&gt;</a:t>
            </a:fld>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Some organizations make the mistake of only addressing tactical and negative risks when performing project risk management</a:t>
            </a:r>
            <a:endParaRPr/>
          </a:p>
          <a:p>
            <a:pPr>
              <a:lnSpc>
                <a:spcPct val="100000"/>
              </a:lnSpc>
              <a:buSzPct val="68000"/>
              <a:buFont typeface="Wingdings 3" charset="2"/>
              <a:buChar char=""/>
            </a:pPr>
            <a:r>
              <a:rPr lang="en-US" sz="2700">
                <a:solidFill>
                  <a:srgbClr val="000000"/>
                </a:solidFill>
                <a:latin typeface="Arial"/>
              </a:rPr>
              <a:t>David Hillson, (</a:t>
            </a:r>
            <a:r>
              <a:rPr i="1" lang="en-US" sz="2700">
                <a:solidFill>
                  <a:srgbClr val="000000"/>
                </a:solidFill>
                <a:latin typeface="Arial"/>
              </a:rPr>
              <a:t>www.risk-doctor.com) suggests </a:t>
            </a:r>
            <a:r>
              <a:rPr lang="en-US" sz="2700">
                <a:solidFill>
                  <a:srgbClr val="000000"/>
                </a:solidFill>
                <a:latin typeface="Arial"/>
              </a:rPr>
              <a:t>overcoming this problem by widening the scope of risk management to encompass both </a:t>
            </a:r>
            <a:r>
              <a:rPr i="1" lang="en-US" sz="2700">
                <a:solidFill>
                  <a:srgbClr val="000000"/>
                </a:solidFill>
                <a:latin typeface="Arial"/>
              </a:rPr>
              <a:t>strategic risks and upside opportunities, which he refers to as integrated risk management</a:t>
            </a:r>
            <a:endParaRPr/>
          </a:p>
          <a:p>
            <a:pPr>
              <a:lnSpc>
                <a:spcPct val="100000"/>
              </a:lnSpc>
            </a:pPr>
            <a:endParaRPr/>
          </a:p>
        </p:txBody>
      </p:sp>
      <p:sp>
        <p:nvSpPr>
          <p:cNvPr id="224"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Best Practice</a:t>
            </a:r>
            <a:endParaRPr/>
          </a:p>
        </p:txBody>
      </p:sp>
      <p:sp>
        <p:nvSpPr>
          <p:cNvPr id="225"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26" name="TextShape 4"/>
          <p:cNvSpPr txBox="1"/>
          <p:nvPr/>
        </p:nvSpPr>
        <p:spPr>
          <a:xfrm>
            <a:off x="8588520" y="6492960"/>
            <a:ext cx="555120" cy="364680"/>
          </a:xfrm>
          <a:prstGeom prst="rect">
            <a:avLst/>
          </a:prstGeom>
        </p:spPr>
        <p:txBody>
          <a:bodyPr lIns="90000" rIns="90000" tIns="45000" bIns="45000" anchor="b"/>
          <a:p>
            <a:pPr>
              <a:lnSpc>
                <a:spcPct val="100000"/>
              </a:lnSpc>
            </a:pPr>
            <a:fld id="{6E6DD0E4-67A5-44F8-8EC8-80A1FA07D9C6}" type="slidenum">
              <a:rPr lang="en-IN" sz="1200">
                <a:solidFill>
                  <a:srgbClr val="000000"/>
                </a:solidFill>
                <a:latin typeface="Arial"/>
              </a:rPr>
              <a:t>&lt;number&gt;</a:t>
            </a:fld>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533520" y="1219320"/>
            <a:ext cx="8186400" cy="4790880"/>
          </a:xfrm>
          <a:prstGeom prst="rect">
            <a:avLst/>
          </a:prstGeom>
        </p:spPr>
        <p:txBody>
          <a:bodyPr/>
          <a:p>
            <a:pPr>
              <a:lnSpc>
                <a:spcPct val="100000"/>
              </a:lnSpc>
              <a:buSzPct val="68000"/>
              <a:buFont typeface="Wingdings 3" charset="2"/>
              <a:buChar char=""/>
            </a:pPr>
            <a:r>
              <a:rPr b="1" lang="en-US" sz="2700">
                <a:solidFill>
                  <a:srgbClr val="000000"/>
                </a:solidFill>
                <a:latin typeface="Arial"/>
              </a:rPr>
              <a:t>Risk utility</a:t>
            </a:r>
            <a:r>
              <a:rPr lang="en-US" sz="2700">
                <a:solidFill>
                  <a:srgbClr val="000000"/>
                </a:solidFill>
                <a:latin typeface="Arial"/>
              </a:rPr>
              <a:t> or </a:t>
            </a:r>
            <a:r>
              <a:rPr b="1" lang="en-US" sz="2700">
                <a:solidFill>
                  <a:srgbClr val="000000"/>
                </a:solidFill>
                <a:latin typeface="Arial"/>
              </a:rPr>
              <a:t>risk tolerance</a:t>
            </a:r>
            <a:r>
              <a:rPr lang="en-US" sz="2700">
                <a:solidFill>
                  <a:srgbClr val="000000"/>
                </a:solidFill>
                <a:latin typeface="Arial"/>
              </a:rPr>
              <a:t> is the amount of satisfaction or pleasure received from a potential payoff</a:t>
            </a:r>
            <a:endParaRPr/>
          </a:p>
          <a:p>
            <a:pPr lvl="1">
              <a:lnSpc>
                <a:spcPct val="100000"/>
              </a:lnSpc>
              <a:buFont typeface="Verdana"/>
              <a:buChar char="◦"/>
            </a:pPr>
            <a:r>
              <a:rPr lang="en-US" sz="2300">
                <a:solidFill>
                  <a:srgbClr val="000000"/>
                </a:solidFill>
                <a:latin typeface="Arial"/>
              </a:rPr>
              <a:t>Utility rises at a decreasing rate for people who are risk-averse</a:t>
            </a:r>
            <a:endParaRPr/>
          </a:p>
          <a:p>
            <a:pPr lvl="1">
              <a:lnSpc>
                <a:spcPct val="100000"/>
              </a:lnSpc>
              <a:buFont typeface="Verdana"/>
              <a:buChar char="◦"/>
            </a:pPr>
            <a:r>
              <a:rPr lang="en-US" sz="2300">
                <a:solidFill>
                  <a:srgbClr val="000000"/>
                </a:solidFill>
                <a:latin typeface="Arial"/>
              </a:rPr>
              <a:t>Those who are risk-seeking have a higher tolerance for risk and their satisfaction increases when more payoff is at stake</a:t>
            </a:r>
            <a:endParaRPr/>
          </a:p>
          <a:p>
            <a:pPr lvl="1">
              <a:lnSpc>
                <a:spcPct val="100000"/>
              </a:lnSpc>
              <a:buFont typeface="Verdana"/>
              <a:buChar char="◦"/>
            </a:pPr>
            <a:r>
              <a:rPr lang="en-US" sz="2300">
                <a:solidFill>
                  <a:srgbClr val="000000"/>
                </a:solidFill>
                <a:latin typeface="Arial"/>
              </a:rPr>
              <a:t>The risk-neutral approach achieves a balance between risk and payoff</a:t>
            </a:r>
            <a:endParaRPr/>
          </a:p>
        </p:txBody>
      </p:sp>
      <p:sp>
        <p:nvSpPr>
          <p:cNvPr id="228" name="TextShape 2"/>
          <p:cNvSpPr txBox="1"/>
          <p:nvPr/>
        </p:nvSpPr>
        <p:spPr>
          <a:xfrm>
            <a:off x="380880" y="609480"/>
            <a:ext cx="8381520" cy="391680"/>
          </a:xfrm>
          <a:prstGeom prst="rect">
            <a:avLst/>
          </a:prstGeom>
        </p:spPr>
        <p:txBody>
          <a:bodyPr lIns="90000" rIns="90000" tIns="45000" bIns="45000" anchor="ctr"/>
          <a:p>
            <a:pPr>
              <a:lnSpc>
                <a:spcPct val="100000"/>
              </a:lnSpc>
            </a:pPr>
            <a:r>
              <a:rPr b="1" lang="en-US" sz="4100">
                <a:solidFill>
                  <a:srgbClr val="464646"/>
                </a:solidFill>
                <a:latin typeface="Arial"/>
              </a:rPr>
              <a:t>Risk Utility</a:t>
            </a:r>
            <a:endParaRPr/>
          </a:p>
        </p:txBody>
      </p:sp>
      <p:sp>
        <p:nvSpPr>
          <p:cNvPr id="229"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30" name="TextShape 4"/>
          <p:cNvSpPr txBox="1"/>
          <p:nvPr/>
        </p:nvSpPr>
        <p:spPr>
          <a:xfrm>
            <a:off x="8588520" y="6492960"/>
            <a:ext cx="555120" cy="364680"/>
          </a:xfrm>
          <a:prstGeom prst="rect">
            <a:avLst/>
          </a:prstGeom>
        </p:spPr>
        <p:txBody>
          <a:bodyPr lIns="90000" rIns="90000" tIns="45000" bIns="45000" anchor="b"/>
          <a:p>
            <a:pPr>
              <a:lnSpc>
                <a:spcPct val="100000"/>
              </a:lnSpc>
            </a:pPr>
            <a:fld id="{0AE9D16E-6625-45F1-87AC-36AB12EE0862}" type="slidenum">
              <a:rPr lang="en-IN" sz="1200">
                <a:solidFill>
                  <a:srgbClr val="000000"/>
                </a:solidFill>
                <a:latin typeface="Arial"/>
              </a:rPr>
              <a:t>&lt;number&gt;</a:t>
            </a:fld>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TextShape 1"/>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Figure 11-2. Risk Utility Function and Risk Preference</a:t>
            </a:r>
            <a:endParaRPr/>
          </a:p>
        </p:txBody>
      </p:sp>
      <p:sp>
        <p:nvSpPr>
          <p:cNvPr id="232"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33" name="TextShape 3"/>
          <p:cNvSpPr txBox="1"/>
          <p:nvPr/>
        </p:nvSpPr>
        <p:spPr>
          <a:xfrm>
            <a:off x="8588520" y="6492960"/>
            <a:ext cx="555120" cy="364680"/>
          </a:xfrm>
          <a:prstGeom prst="rect">
            <a:avLst/>
          </a:prstGeom>
        </p:spPr>
        <p:txBody>
          <a:bodyPr lIns="90000" rIns="90000" tIns="45000" bIns="45000" anchor="b"/>
          <a:p>
            <a:pPr>
              <a:lnSpc>
                <a:spcPct val="100000"/>
              </a:lnSpc>
            </a:pPr>
            <a:fld id="{A62D4550-8078-4937-A1A7-773AB33A04F6}" type="slidenum">
              <a:rPr lang="en-IN" sz="1200">
                <a:solidFill>
                  <a:srgbClr val="000000"/>
                </a:solidFill>
                <a:latin typeface="Arial"/>
              </a:rPr>
              <a:t>&lt;number&gt;</a:t>
            </a:fld>
            <a:endParaRPr/>
          </a:p>
        </p:txBody>
      </p:sp>
      <p:pic>
        <p:nvPicPr>
          <p:cNvPr id="234" name="Picture 6" descr=""/>
          <p:cNvPicPr/>
          <p:nvPr/>
        </p:nvPicPr>
        <p:blipFill>
          <a:blip r:embed="rId1"/>
          <a:stretch>
            <a:fillRect/>
          </a:stretch>
        </p:blipFill>
        <p:spPr>
          <a:xfrm>
            <a:off x="457200" y="1631880"/>
            <a:ext cx="8152920" cy="362736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228600" y="1600200"/>
            <a:ext cx="8610120" cy="4495320"/>
          </a:xfrm>
          <a:prstGeom prst="rect">
            <a:avLst/>
          </a:prstGeom>
        </p:spPr>
        <p:txBody>
          <a:bodyPr/>
          <a:p>
            <a:pPr>
              <a:lnSpc>
                <a:spcPct val="90000"/>
              </a:lnSpc>
              <a:buSzPct val="68000"/>
              <a:buFont typeface="Wingdings 3" charset="2"/>
              <a:buChar char=""/>
            </a:pPr>
            <a:r>
              <a:rPr b="1" lang="en-US" sz="2700">
                <a:solidFill>
                  <a:srgbClr val="000000"/>
                </a:solidFill>
                <a:latin typeface="Arial"/>
              </a:rPr>
              <a:t>Planning risk management </a:t>
            </a:r>
            <a:r>
              <a:rPr lang="en-US" sz="2700">
                <a:solidFill>
                  <a:srgbClr val="000000"/>
                </a:solidFill>
                <a:latin typeface="Arial"/>
              </a:rPr>
              <a:t>: Deciding how to approach and plan the risk management activities for the project</a:t>
            </a:r>
            <a:endParaRPr/>
          </a:p>
          <a:p>
            <a:pPr>
              <a:lnSpc>
                <a:spcPct val="100000"/>
              </a:lnSpc>
              <a:buSzPct val="68000"/>
              <a:buFont typeface="Wingdings 3" charset="2"/>
              <a:buChar char=""/>
            </a:pPr>
            <a:r>
              <a:rPr b="1" lang="en-US" sz="2700">
                <a:solidFill>
                  <a:srgbClr val="000000"/>
                </a:solidFill>
                <a:latin typeface="Arial"/>
              </a:rPr>
              <a:t>Identifying risks</a:t>
            </a:r>
            <a:r>
              <a:rPr lang="en-US" sz="2700">
                <a:solidFill>
                  <a:srgbClr val="000000"/>
                </a:solidFill>
                <a:latin typeface="Arial"/>
              </a:rPr>
              <a:t>: Determining which risks are likely to affect a project and documenting the characteristics of each</a:t>
            </a:r>
            <a:endParaRPr/>
          </a:p>
          <a:p>
            <a:pPr>
              <a:lnSpc>
                <a:spcPct val="100000"/>
              </a:lnSpc>
              <a:buSzPct val="68000"/>
              <a:buFont typeface="Wingdings 3" charset="2"/>
              <a:buChar char=""/>
            </a:pPr>
            <a:r>
              <a:rPr b="1" lang="en-US" sz="2700">
                <a:solidFill>
                  <a:srgbClr val="000000"/>
                </a:solidFill>
                <a:latin typeface="Arial"/>
              </a:rPr>
              <a:t>Performing qualitative risk analysis</a:t>
            </a:r>
            <a:r>
              <a:rPr lang="en-US" sz="2700">
                <a:solidFill>
                  <a:srgbClr val="000000"/>
                </a:solidFill>
                <a:latin typeface="Arial"/>
              </a:rPr>
              <a:t>: Prioritizing risks based on their probability and impact of occurrence</a:t>
            </a:r>
            <a:endParaRPr/>
          </a:p>
        </p:txBody>
      </p:sp>
      <p:sp>
        <p:nvSpPr>
          <p:cNvPr id="236" name="TextShape 2"/>
          <p:cNvSpPr txBox="1"/>
          <p:nvPr/>
        </p:nvSpPr>
        <p:spPr>
          <a:xfrm>
            <a:off x="380880" y="762120"/>
            <a:ext cx="8381520" cy="587160"/>
          </a:xfrm>
          <a:prstGeom prst="rect">
            <a:avLst/>
          </a:prstGeom>
        </p:spPr>
        <p:txBody>
          <a:bodyPr lIns="90000" rIns="90000" tIns="45000" bIns="45000" anchor="ctr"/>
          <a:p>
            <a:pPr>
              <a:lnSpc>
                <a:spcPct val="100000"/>
              </a:lnSpc>
            </a:pPr>
            <a:r>
              <a:rPr b="1" lang="en-US" sz="4100">
                <a:solidFill>
                  <a:srgbClr val="464646"/>
                </a:solidFill>
                <a:latin typeface="Arial"/>
              </a:rPr>
              <a:t>Project Risk Management Processes</a:t>
            </a:r>
            <a:endParaRPr/>
          </a:p>
        </p:txBody>
      </p:sp>
      <p:sp>
        <p:nvSpPr>
          <p:cNvPr id="237"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38" name="TextShape 4"/>
          <p:cNvSpPr txBox="1"/>
          <p:nvPr/>
        </p:nvSpPr>
        <p:spPr>
          <a:xfrm>
            <a:off x="8588520" y="6492960"/>
            <a:ext cx="555120" cy="364680"/>
          </a:xfrm>
          <a:prstGeom prst="rect">
            <a:avLst/>
          </a:prstGeom>
        </p:spPr>
        <p:txBody>
          <a:bodyPr lIns="90000" rIns="90000" tIns="45000" bIns="45000" anchor="b"/>
          <a:p>
            <a:pPr>
              <a:lnSpc>
                <a:spcPct val="100000"/>
              </a:lnSpc>
            </a:pPr>
            <a:fld id="{1169E136-236C-4C21-AFB8-0E52C3D6CB97}" type="slidenum">
              <a:rPr lang="en-IN" sz="1200">
                <a:solidFill>
                  <a:srgbClr val="000000"/>
                </a:solidFill>
                <a:latin typeface="Arial"/>
              </a:rPr>
              <a:t>&lt;number&gt;</a:t>
            </a:fld>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228600" y="1219320"/>
            <a:ext cx="8762760" cy="4647960"/>
          </a:xfrm>
          <a:prstGeom prst="rect">
            <a:avLst/>
          </a:prstGeom>
        </p:spPr>
        <p:txBody>
          <a:bodyPr/>
          <a:p>
            <a:pPr>
              <a:lnSpc>
                <a:spcPct val="100000"/>
              </a:lnSpc>
              <a:buSzPct val="68000"/>
              <a:buFont typeface="Wingdings 3" charset="2"/>
              <a:buChar char=""/>
            </a:pPr>
            <a:r>
              <a:rPr b="1" lang="en-US" sz="2800">
                <a:solidFill>
                  <a:srgbClr val="000000"/>
                </a:solidFill>
                <a:latin typeface="Arial"/>
              </a:rPr>
              <a:t>Performing quantitative risk analysis</a:t>
            </a:r>
            <a:r>
              <a:rPr lang="en-US" sz="2800">
                <a:solidFill>
                  <a:srgbClr val="000000"/>
                </a:solidFill>
                <a:latin typeface="Arial"/>
              </a:rPr>
              <a:t>:</a:t>
            </a:r>
            <a:r>
              <a:rPr b="1" lang="en-US" sz="2800">
                <a:solidFill>
                  <a:srgbClr val="000000"/>
                </a:solidFill>
                <a:latin typeface="Arial"/>
              </a:rPr>
              <a:t> </a:t>
            </a:r>
            <a:r>
              <a:rPr lang="en-US" sz="2800">
                <a:solidFill>
                  <a:srgbClr val="000000"/>
                </a:solidFill>
                <a:latin typeface="Arial"/>
              </a:rPr>
              <a:t>Numerically estimating the effects of risks on project objectives</a:t>
            </a:r>
            <a:endParaRPr/>
          </a:p>
          <a:p>
            <a:pPr>
              <a:lnSpc>
                <a:spcPct val="100000"/>
              </a:lnSpc>
              <a:buSzPct val="68000"/>
              <a:buFont typeface="Wingdings 3" charset="2"/>
              <a:buChar char=""/>
            </a:pPr>
            <a:r>
              <a:rPr b="1" lang="en-US" sz="2800">
                <a:solidFill>
                  <a:srgbClr val="000000"/>
                </a:solidFill>
                <a:latin typeface="Arial"/>
              </a:rPr>
              <a:t>Planning risk responses</a:t>
            </a:r>
            <a:r>
              <a:rPr lang="en-US" sz="2800">
                <a:solidFill>
                  <a:srgbClr val="000000"/>
                </a:solidFill>
                <a:latin typeface="Arial"/>
              </a:rPr>
              <a:t>:</a:t>
            </a:r>
            <a:r>
              <a:rPr b="1" lang="en-US" sz="2800">
                <a:solidFill>
                  <a:srgbClr val="000000"/>
                </a:solidFill>
                <a:latin typeface="Arial"/>
              </a:rPr>
              <a:t> </a:t>
            </a:r>
            <a:r>
              <a:rPr lang="en-US" sz="2800">
                <a:solidFill>
                  <a:srgbClr val="000000"/>
                </a:solidFill>
                <a:latin typeface="Arial"/>
              </a:rPr>
              <a:t>Taking steps to enhance opportunities and reduce threats to meeting project objectives</a:t>
            </a:r>
            <a:endParaRPr/>
          </a:p>
          <a:p>
            <a:pPr>
              <a:lnSpc>
                <a:spcPct val="100000"/>
              </a:lnSpc>
              <a:buSzPct val="68000"/>
              <a:buFont typeface="Wingdings 3" charset="2"/>
              <a:buChar char=""/>
            </a:pPr>
            <a:r>
              <a:rPr b="1" lang="en-US" sz="2800">
                <a:solidFill>
                  <a:srgbClr val="000000"/>
                </a:solidFill>
                <a:latin typeface="Arial"/>
              </a:rPr>
              <a:t>Controlling risk</a:t>
            </a:r>
            <a:r>
              <a:rPr lang="en-US" sz="2800">
                <a:solidFill>
                  <a:srgbClr val="000000"/>
                </a:solidFill>
                <a:latin typeface="Arial"/>
              </a:rPr>
              <a:t>: Monitoring identified and residual risks, identifying new risks, carrying out risk response plans, and evaluating the effectiveness of risk strategies throughout the life of the project</a:t>
            </a:r>
            <a:endParaRPr/>
          </a:p>
          <a:p>
            <a:pPr>
              <a:lnSpc>
                <a:spcPct val="100000"/>
              </a:lnSpc>
            </a:pPr>
            <a:endParaRPr/>
          </a:p>
        </p:txBody>
      </p:sp>
      <p:sp>
        <p:nvSpPr>
          <p:cNvPr id="240" name="TextShape 2"/>
          <p:cNvSpPr txBox="1"/>
          <p:nvPr/>
        </p:nvSpPr>
        <p:spPr>
          <a:xfrm>
            <a:off x="457200" y="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Project Risk Management Processes (cont’d)</a:t>
            </a:r>
            <a:endParaRPr/>
          </a:p>
        </p:txBody>
      </p:sp>
      <p:sp>
        <p:nvSpPr>
          <p:cNvPr id="241"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42" name="TextShape 4"/>
          <p:cNvSpPr txBox="1"/>
          <p:nvPr/>
        </p:nvSpPr>
        <p:spPr>
          <a:xfrm>
            <a:off x="8588520" y="6492960"/>
            <a:ext cx="555120" cy="364680"/>
          </a:xfrm>
          <a:prstGeom prst="rect">
            <a:avLst/>
          </a:prstGeom>
        </p:spPr>
        <p:txBody>
          <a:bodyPr lIns="90000" rIns="90000" tIns="45000" bIns="45000" anchor="b"/>
          <a:p>
            <a:pPr>
              <a:lnSpc>
                <a:spcPct val="100000"/>
              </a:lnSpc>
            </a:pPr>
            <a:fld id="{A4F92890-073E-4E92-9445-2ECE0CC83003}" type="slidenum">
              <a:rPr lang="en-IN" sz="1200">
                <a:solidFill>
                  <a:srgbClr val="000000"/>
                </a:solidFill>
                <a:latin typeface="Arial"/>
              </a:rPr>
              <a:t>&lt;number&gt;</a:t>
            </a:fld>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TextShape 1"/>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Figure 11-3. Project Risk Management Summary</a:t>
            </a:r>
            <a:endParaRPr/>
          </a:p>
        </p:txBody>
      </p:sp>
      <p:sp>
        <p:nvSpPr>
          <p:cNvPr id="244"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45" name="TextShape 3"/>
          <p:cNvSpPr txBox="1"/>
          <p:nvPr/>
        </p:nvSpPr>
        <p:spPr>
          <a:xfrm>
            <a:off x="8588520" y="6492960"/>
            <a:ext cx="555120" cy="364680"/>
          </a:xfrm>
          <a:prstGeom prst="rect">
            <a:avLst/>
          </a:prstGeom>
        </p:spPr>
        <p:txBody>
          <a:bodyPr lIns="90000" rIns="90000" tIns="45000" bIns="45000" anchor="b"/>
          <a:p>
            <a:pPr>
              <a:lnSpc>
                <a:spcPct val="100000"/>
              </a:lnSpc>
            </a:pPr>
            <a:fld id="{44566E01-3CEB-405A-AFE2-CFAEF12DB793}" type="slidenum">
              <a:rPr lang="en-IN" sz="1200">
                <a:solidFill>
                  <a:srgbClr val="000000"/>
                </a:solidFill>
                <a:latin typeface="Arial"/>
              </a:rPr>
              <a:t>&lt;number&gt;</a:t>
            </a:fld>
            <a:endParaRPr/>
          </a:p>
        </p:txBody>
      </p:sp>
      <p:pic>
        <p:nvPicPr>
          <p:cNvPr id="246" name="Picture 1" descr=""/>
          <p:cNvPicPr/>
          <p:nvPr/>
        </p:nvPicPr>
        <p:blipFill>
          <a:blip r:embed="rId1"/>
          <a:stretch>
            <a:fillRect/>
          </a:stretch>
        </p:blipFill>
        <p:spPr>
          <a:xfrm>
            <a:off x="457200" y="1447920"/>
            <a:ext cx="7619760" cy="491724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800">
                <a:solidFill>
                  <a:srgbClr val="000000"/>
                </a:solidFill>
                <a:latin typeface="Arial"/>
              </a:rPr>
              <a:t>The main output of this process is a </a:t>
            </a:r>
            <a:r>
              <a:rPr b="1" lang="en-US" sz="2800">
                <a:solidFill>
                  <a:srgbClr val="000000"/>
                </a:solidFill>
                <a:latin typeface="Arial"/>
              </a:rPr>
              <a:t>risk management plan</a:t>
            </a:r>
            <a:r>
              <a:rPr lang="en-US" sz="2800">
                <a:solidFill>
                  <a:srgbClr val="000000"/>
                </a:solidFill>
                <a:latin typeface="Arial"/>
              </a:rPr>
              <a:t>—a plan that documents the procedures for managing risk throughout a project</a:t>
            </a:r>
            <a:endParaRPr/>
          </a:p>
          <a:p>
            <a:pPr>
              <a:lnSpc>
                <a:spcPct val="100000"/>
              </a:lnSpc>
              <a:buSzPct val="68000"/>
              <a:buFont typeface="Wingdings 3" charset="2"/>
              <a:buChar char=""/>
            </a:pPr>
            <a:r>
              <a:rPr lang="en-US" sz="2800">
                <a:solidFill>
                  <a:srgbClr val="000000"/>
                </a:solidFill>
                <a:latin typeface="Arial"/>
              </a:rPr>
              <a:t>The project team should review project documents and understand the organization’s and the sponsor’s approaches to risk</a:t>
            </a:r>
            <a:endParaRPr/>
          </a:p>
          <a:p>
            <a:pPr>
              <a:lnSpc>
                <a:spcPct val="100000"/>
              </a:lnSpc>
              <a:buSzPct val="68000"/>
              <a:buFont typeface="Wingdings 3" charset="2"/>
              <a:buChar char=""/>
            </a:pPr>
            <a:r>
              <a:rPr lang="en-US" sz="2800">
                <a:solidFill>
                  <a:srgbClr val="000000"/>
                </a:solidFill>
                <a:latin typeface="Arial"/>
              </a:rPr>
              <a:t>The level of detail will vary with the needs of the project</a:t>
            </a:r>
            <a:endParaRPr/>
          </a:p>
        </p:txBody>
      </p:sp>
      <p:sp>
        <p:nvSpPr>
          <p:cNvPr id="248"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Planning Risk Management</a:t>
            </a:r>
            <a:endParaRPr/>
          </a:p>
        </p:txBody>
      </p:sp>
      <p:sp>
        <p:nvSpPr>
          <p:cNvPr id="249"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50" name="TextShape 4"/>
          <p:cNvSpPr txBox="1"/>
          <p:nvPr/>
        </p:nvSpPr>
        <p:spPr>
          <a:xfrm>
            <a:off x="8588520" y="6492960"/>
            <a:ext cx="555120" cy="364680"/>
          </a:xfrm>
          <a:prstGeom prst="rect">
            <a:avLst/>
          </a:prstGeom>
        </p:spPr>
        <p:txBody>
          <a:bodyPr lIns="90000" rIns="90000" tIns="45000" bIns="45000" anchor="b"/>
          <a:p>
            <a:pPr>
              <a:lnSpc>
                <a:spcPct val="100000"/>
              </a:lnSpc>
            </a:pPr>
            <a:fld id="{743FDEBC-6EAC-45A2-B939-F980F3A81440}" type="slidenum">
              <a:rPr lang="en-IN" sz="1200">
                <a:solidFill>
                  <a:srgbClr val="000000"/>
                </a:solidFill>
                <a:latin typeface="Arial"/>
              </a:rPr>
              <a:t>&lt;number&gt;</a:t>
            </a:fld>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304920" y="1828800"/>
            <a:ext cx="8457840" cy="4495320"/>
          </a:xfrm>
          <a:prstGeom prst="rect">
            <a:avLst/>
          </a:prstGeom>
        </p:spPr>
        <p:txBody>
          <a:bodyPr/>
          <a:p>
            <a:pPr>
              <a:lnSpc>
                <a:spcPct val="100000"/>
              </a:lnSpc>
              <a:buSzPct val="68000"/>
              <a:buFont typeface="Wingdings 3" charset="2"/>
              <a:buChar char=""/>
            </a:pPr>
            <a:r>
              <a:rPr lang="en-US" sz="2800">
                <a:solidFill>
                  <a:srgbClr val="000000"/>
                </a:solidFill>
                <a:latin typeface="Arial"/>
              </a:rPr>
              <a:t>Methodology</a:t>
            </a:r>
            <a:endParaRPr/>
          </a:p>
          <a:p>
            <a:pPr>
              <a:lnSpc>
                <a:spcPct val="100000"/>
              </a:lnSpc>
              <a:buSzPct val="68000"/>
              <a:buFont typeface="Wingdings 3" charset="2"/>
              <a:buChar char=""/>
            </a:pPr>
            <a:r>
              <a:rPr lang="en-US" sz="2800">
                <a:solidFill>
                  <a:srgbClr val="000000"/>
                </a:solidFill>
                <a:latin typeface="Arial"/>
              </a:rPr>
              <a:t>Roles and responsibilities</a:t>
            </a:r>
            <a:endParaRPr/>
          </a:p>
          <a:p>
            <a:pPr>
              <a:lnSpc>
                <a:spcPct val="100000"/>
              </a:lnSpc>
              <a:buSzPct val="68000"/>
              <a:buFont typeface="Wingdings 3" charset="2"/>
              <a:buChar char=""/>
            </a:pPr>
            <a:r>
              <a:rPr lang="en-US" sz="2800">
                <a:solidFill>
                  <a:srgbClr val="000000"/>
                </a:solidFill>
                <a:latin typeface="Arial"/>
              </a:rPr>
              <a:t>Budget and schedule</a:t>
            </a:r>
            <a:endParaRPr/>
          </a:p>
          <a:p>
            <a:pPr>
              <a:lnSpc>
                <a:spcPct val="100000"/>
              </a:lnSpc>
              <a:buSzPct val="68000"/>
              <a:buFont typeface="Wingdings 3" charset="2"/>
              <a:buChar char=""/>
            </a:pPr>
            <a:r>
              <a:rPr lang="en-US" sz="2800">
                <a:solidFill>
                  <a:srgbClr val="000000"/>
                </a:solidFill>
                <a:latin typeface="Arial"/>
              </a:rPr>
              <a:t>Risk categories</a:t>
            </a:r>
            <a:endParaRPr/>
          </a:p>
          <a:p>
            <a:pPr>
              <a:lnSpc>
                <a:spcPct val="100000"/>
              </a:lnSpc>
              <a:buSzPct val="68000"/>
              <a:buFont typeface="Wingdings 3" charset="2"/>
              <a:buChar char=""/>
            </a:pPr>
            <a:r>
              <a:rPr lang="en-US" sz="2800">
                <a:solidFill>
                  <a:srgbClr val="000000"/>
                </a:solidFill>
                <a:latin typeface="Arial"/>
              </a:rPr>
              <a:t>Risk probability and impact</a:t>
            </a:r>
            <a:endParaRPr/>
          </a:p>
          <a:p>
            <a:pPr>
              <a:lnSpc>
                <a:spcPct val="100000"/>
              </a:lnSpc>
              <a:buSzPct val="68000"/>
              <a:buFont typeface="Wingdings 3" charset="2"/>
              <a:buChar char=""/>
            </a:pPr>
            <a:r>
              <a:rPr lang="en-US" sz="2800">
                <a:solidFill>
                  <a:srgbClr val="000000"/>
                </a:solidFill>
                <a:latin typeface="Arial"/>
              </a:rPr>
              <a:t>Revised stakeholders’ tolerances</a:t>
            </a:r>
            <a:endParaRPr/>
          </a:p>
          <a:p>
            <a:pPr>
              <a:lnSpc>
                <a:spcPct val="100000"/>
              </a:lnSpc>
              <a:buSzPct val="68000"/>
              <a:buFont typeface="Wingdings 3" charset="2"/>
              <a:buChar char=""/>
            </a:pPr>
            <a:r>
              <a:rPr lang="en-US" sz="2800">
                <a:solidFill>
                  <a:srgbClr val="000000"/>
                </a:solidFill>
                <a:latin typeface="Arial"/>
              </a:rPr>
              <a:t>Tracking</a:t>
            </a:r>
            <a:endParaRPr/>
          </a:p>
          <a:p>
            <a:pPr>
              <a:lnSpc>
                <a:spcPct val="100000"/>
              </a:lnSpc>
              <a:buSzPct val="68000"/>
              <a:buFont typeface="Wingdings 3" charset="2"/>
              <a:buChar char=""/>
            </a:pPr>
            <a:r>
              <a:rPr lang="en-US" sz="2800">
                <a:solidFill>
                  <a:srgbClr val="000000"/>
                </a:solidFill>
                <a:latin typeface="Arial"/>
              </a:rPr>
              <a:t>Risk documentation</a:t>
            </a:r>
            <a:endParaRPr/>
          </a:p>
        </p:txBody>
      </p:sp>
      <p:sp>
        <p:nvSpPr>
          <p:cNvPr id="252" name="TextShape 2"/>
          <p:cNvSpPr txBox="1"/>
          <p:nvPr/>
        </p:nvSpPr>
        <p:spPr>
          <a:xfrm>
            <a:off x="380880" y="533520"/>
            <a:ext cx="8381520" cy="914040"/>
          </a:xfrm>
          <a:prstGeom prst="rect">
            <a:avLst/>
          </a:prstGeom>
        </p:spPr>
        <p:txBody>
          <a:bodyPr lIns="90000" rIns="90000" tIns="45000" bIns="45000" anchor="ctr"/>
          <a:p>
            <a:pPr>
              <a:lnSpc>
                <a:spcPct val="100000"/>
              </a:lnSpc>
            </a:pPr>
            <a:r>
              <a:rPr b="1" lang="en-US" sz="4100">
                <a:solidFill>
                  <a:srgbClr val="464646"/>
                </a:solidFill>
                <a:latin typeface="Arial"/>
              </a:rPr>
              <a:t>Table 11-2. Topics Addressed in a Risk Management Plan</a:t>
            </a:r>
            <a:endParaRPr/>
          </a:p>
        </p:txBody>
      </p:sp>
      <p:sp>
        <p:nvSpPr>
          <p:cNvPr id="253"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54" name="TextShape 4"/>
          <p:cNvSpPr txBox="1"/>
          <p:nvPr/>
        </p:nvSpPr>
        <p:spPr>
          <a:xfrm>
            <a:off x="8588520" y="6492960"/>
            <a:ext cx="555120" cy="364680"/>
          </a:xfrm>
          <a:prstGeom prst="rect">
            <a:avLst/>
          </a:prstGeom>
        </p:spPr>
        <p:txBody>
          <a:bodyPr lIns="90000" rIns="90000" tIns="45000" bIns="45000" anchor="b"/>
          <a:p>
            <a:pPr>
              <a:lnSpc>
                <a:spcPct val="100000"/>
              </a:lnSpc>
            </a:pPr>
            <a:fld id="{002EFC30-A3DB-4321-8279-0F627B8DEE09}" type="slidenum">
              <a:rPr lang="en-IN" sz="1200">
                <a:solidFill>
                  <a:srgbClr val="000000"/>
                </a:solidFill>
                <a:latin typeface="Arial"/>
              </a:rPr>
              <a:t>&lt;number&gt;</a:t>
            </a:fld>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0" y="1295280"/>
            <a:ext cx="9143640" cy="4723920"/>
          </a:xfrm>
          <a:prstGeom prst="rect">
            <a:avLst/>
          </a:prstGeom>
        </p:spPr>
        <p:txBody>
          <a:bodyPr/>
          <a:p>
            <a:pPr>
              <a:lnSpc>
                <a:spcPct val="100000"/>
              </a:lnSpc>
              <a:buSzPct val="68000"/>
              <a:buFont typeface="Wingdings 3" charset="2"/>
              <a:buChar char=""/>
            </a:pPr>
            <a:r>
              <a:rPr b="1" lang="en-US" sz="2700">
                <a:solidFill>
                  <a:srgbClr val="000000"/>
                </a:solidFill>
                <a:latin typeface="Arial"/>
              </a:rPr>
              <a:t>Contingency plans</a:t>
            </a:r>
            <a:r>
              <a:rPr lang="en-US" sz="2700">
                <a:solidFill>
                  <a:srgbClr val="000000"/>
                </a:solidFill>
                <a:latin typeface="Arial"/>
              </a:rPr>
              <a:t> are predefined actions that the project team will take if an identified risk event occurs</a:t>
            </a:r>
            <a:endParaRPr/>
          </a:p>
          <a:p>
            <a:pPr>
              <a:lnSpc>
                <a:spcPct val="100000"/>
              </a:lnSpc>
              <a:buSzPct val="68000"/>
              <a:buFont typeface="Wingdings 3" charset="2"/>
              <a:buChar char=""/>
            </a:pPr>
            <a:r>
              <a:rPr b="1" lang="en-US" sz="2700">
                <a:solidFill>
                  <a:srgbClr val="000000"/>
                </a:solidFill>
                <a:latin typeface="Arial"/>
              </a:rPr>
              <a:t>Fallback plans</a:t>
            </a:r>
            <a:r>
              <a:rPr lang="en-US" sz="2700">
                <a:solidFill>
                  <a:srgbClr val="000000"/>
                </a:solidFill>
                <a:latin typeface="Arial"/>
              </a:rPr>
              <a:t> are developed for risks that have a high impact on meeting project objectives, and are put into effect if attempts to reduce the risk are not effective</a:t>
            </a:r>
            <a:endParaRPr/>
          </a:p>
          <a:p>
            <a:pPr>
              <a:lnSpc>
                <a:spcPct val="100000"/>
              </a:lnSpc>
              <a:buSzPct val="68000"/>
              <a:buFont typeface="Wingdings 3" charset="2"/>
              <a:buChar char=""/>
            </a:pPr>
            <a:r>
              <a:rPr b="1" lang="en-US" sz="2700">
                <a:solidFill>
                  <a:srgbClr val="000000"/>
                </a:solidFill>
                <a:latin typeface="Arial"/>
              </a:rPr>
              <a:t>Contingency reserves</a:t>
            </a:r>
            <a:r>
              <a:rPr lang="en-US" sz="2700">
                <a:solidFill>
                  <a:srgbClr val="000000"/>
                </a:solidFill>
                <a:latin typeface="Arial"/>
              </a:rPr>
              <a:t> or </a:t>
            </a:r>
            <a:r>
              <a:rPr b="1" lang="en-US" sz="2700">
                <a:solidFill>
                  <a:srgbClr val="000000"/>
                </a:solidFill>
                <a:latin typeface="Arial"/>
              </a:rPr>
              <a:t>allowances</a:t>
            </a:r>
            <a:r>
              <a:rPr lang="en-US" sz="2700">
                <a:solidFill>
                  <a:srgbClr val="000000"/>
                </a:solidFill>
                <a:latin typeface="Arial"/>
              </a:rPr>
              <a:t> are provisions held by the project sponsor or organization to reduce the risk of cost or schedule overruns to an acceptable level; </a:t>
            </a:r>
            <a:r>
              <a:rPr b="1" lang="en-US" sz="2700">
                <a:solidFill>
                  <a:srgbClr val="000000"/>
                </a:solidFill>
                <a:latin typeface="Arial"/>
              </a:rPr>
              <a:t>management reserves </a:t>
            </a:r>
            <a:r>
              <a:rPr lang="en-US" sz="2700">
                <a:solidFill>
                  <a:srgbClr val="000000"/>
                </a:solidFill>
                <a:latin typeface="Arial"/>
              </a:rPr>
              <a:t>are funds held for unknown risks</a:t>
            </a:r>
            <a:endParaRPr/>
          </a:p>
        </p:txBody>
      </p:sp>
      <p:sp>
        <p:nvSpPr>
          <p:cNvPr id="256" name="TextShape 2"/>
          <p:cNvSpPr txBox="1"/>
          <p:nvPr/>
        </p:nvSpPr>
        <p:spPr>
          <a:xfrm>
            <a:off x="380880" y="152280"/>
            <a:ext cx="8305560" cy="1142640"/>
          </a:xfrm>
          <a:prstGeom prst="rect">
            <a:avLst/>
          </a:prstGeom>
        </p:spPr>
        <p:txBody>
          <a:bodyPr lIns="90000" rIns="90000" tIns="45000" bIns="45000" anchor="ctr"/>
          <a:p>
            <a:pPr>
              <a:lnSpc>
                <a:spcPct val="100000"/>
              </a:lnSpc>
            </a:pPr>
            <a:r>
              <a:rPr b="1" lang="en-US" sz="4100">
                <a:solidFill>
                  <a:srgbClr val="464646"/>
                </a:solidFill>
                <a:latin typeface="Arial"/>
              </a:rPr>
              <a:t>Contingency and Fallback Plans, Contingency Reserves</a:t>
            </a:r>
            <a:endParaRPr/>
          </a:p>
        </p:txBody>
      </p:sp>
      <p:sp>
        <p:nvSpPr>
          <p:cNvPr id="257"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58" name="TextShape 4"/>
          <p:cNvSpPr txBox="1"/>
          <p:nvPr/>
        </p:nvSpPr>
        <p:spPr>
          <a:xfrm>
            <a:off x="8588520" y="6492960"/>
            <a:ext cx="555120" cy="364680"/>
          </a:xfrm>
          <a:prstGeom prst="rect">
            <a:avLst/>
          </a:prstGeom>
        </p:spPr>
        <p:txBody>
          <a:bodyPr lIns="90000" rIns="90000" tIns="45000" bIns="45000" anchor="b"/>
          <a:p>
            <a:pPr>
              <a:lnSpc>
                <a:spcPct val="100000"/>
              </a:lnSpc>
            </a:pPr>
            <a:fld id="{D37F537E-3165-416E-A00E-A15AAD953C1B}" type="slidenum">
              <a:rPr lang="en-IN" sz="1200">
                <a:solidFill>
                  <a:srgbClr val="000000"/>
                </a:solidFill>
                <a:latin typeface="Arial"/>
              </a:rPr>
              <a:t>&lt;number&gt;</a:t>
            </a:fld>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380880" y="1371600"/>
            <a:ext cx="8229240" cy="4419360"/>
          </a:xfrm>
          <a:prstGeom prst="rect">
            <a:avLst/>
          </a:prstGeom>
        </p:spPr>
        <p:txBody>
          <a:bodyPr/>
          <a:p>
            <a:pPr>
              <a:lnSpc>
                <a:spcPct val="100000"/>
              </a:lnSpc>
              <a:buSzPct val="68000"/>
              <a:buFont typeface="Wingdings 3" charset="2"/>
              <a:buChar char=""/>
            </a:pPr>
            <a:r>
              <a:rPr lang="en-US" sz="2400">
                <a:solidFill>
                  <a:srgbClr val="000000"/>
                </a:solidFill>
                <a:latin typeface="Arial"/>
              </a:rPr>
              <a:t>Understand risk and the importance of good project risk management</a:t>
            </a:r>
            <a:endParaRPr/>
          </a:p>
          <a:p>
            <a:pPr>
              <a:lnSpc>
                <a:spcPct val="100000"/>
              </a:lnSpc>
              <a:buSzPct val="68000"/>
              <a:buFont typeface="Wingdings 3" charset="2"/>
              <a:buChar char=""/>
            </a:pPr>
            <a:r>
              <a:rPr lang="en-US" sz="2400">
                <a:solidFill>
                  <a:srgbClr val="000000"/>
                </a:solidFill>
                <a:latin typeface="Arial"/>
              </a:rPr>
              <a:t>Discuss the elements of planning risk management and the contents of a risk management plan</a:t>
            </a:r>
            <a:endParaRPr/>
          </a:p>
          <a:p>
            <a:pPr>
              <a:lnSpc>
                <a:spcPct val="100000"/>
              </a:lnSpc>
              <a:buSzPct val="68000"/>
              <a:buFont typeface="Wingdings 3" charset="2"/>
              <a:buChar char=""/>
            </a:pPr>
            <a:r>
              <a:rPr lang="en-US" sz="2400">
                <a:solidFill>
                  <a:srgbClr val="000000"/>
                </a:solidFill>
                <a:latin typeface="Arial"/>
              </a:rPr>
              <a:t>List common sources of risks on information technology (IT) projects</a:t>
            </a:r>
            <a:endParaRPr/>
          </a:p>
          <a:p>
            <a:pPr>
              <a:lnSpc>
                <a:spcPct val="100000"/>
              </a:lnSpc>
              <a:buSzPct val="68000"/>
              <a:buFont typeface="Wingdings 3" charset="2"/>
              <a:buChar char=""/>
            </a:pPr>
            <a:r>
              <a:rPr lang="en-US" sz="2400">
                <a:solidFill>
                  <a:srgbClr val="000000"/>
                </a:solidFill>
                <a:latin typeface="Arial"/>
              </a:rPr>
              <a:t>Describe the process of identifying risks and create a risk register</a:t>
            </a:r>
            <a:endParaRPr/>
          </a:p>
          <a:p>
            <a:pPr>
              <a:lnSpc>
                <a:spcPct val="100000"/>
              </a:lnSpc>
              <a:buSzPct val="68000"/>
              <a:buFont typeface="Wingdings 3" charset="2"/>
              <a:buChar char=""/>
            </a:pPr>
            <a:r>
              <a:rPr lang="en-US" sz="2400">
                <a:solidFill>
                  <a:srgbClr val="000000"/>
                </a:solidFill>
                <a:latin typeface="Arial"/>
              </a:rPr>
              <a:t>Discuss qualitative risk analysis and explain how to calculate risk factors, create probability/impact matrixes, and apply the Top Ten Risk Item Tracking technique to rank risks</a:t>
            </a:r>
            <a:endParaRPr/>
          </a:p>
        </p:txBody>
      </p:sp>
      <p:sp>
        <p:nvSpPr>
          <p:cNvPr id="185"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Learning Objectives</a:t>
            </a:r>
            <a:endParaRPr/>
          </a:p>
        </p:txBody>
      </p:sp>
      <p:sp>
        <p:nvSpPr>
          <p:cNvPr id="186"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187" name="TextShape 4"/>
          <p:cNvSpPr txBox="1"/>
          <p:nvPr/>
        </p:nvSpPr>
        <p:spPr>
          <a:xfrm>
            <a:off x="8588520" y="6492960"/>
            <a:ext cx="555120" cy="364680"/>
          </a:xfrm>
          <a:prstGeom prst="rect">
            <a:avLst/>
          </a:prstGeom>
        </p:spPr>
        <p:txBody>
          <a:bodyPr lIns="90000" rIns="90000" tIns="45000" bIns="45000" anchor="b"/>
          <a:p>
            <a:pPr>
              <a:lnSpc>
                <a:spcPct val="100000"/>
              </a:lnSpc>
            </a:pPr>
            <a:fld id="{C22534DC-1E7F-4B43-B3B1-14569213C3A1}" type="slidenum">
              <a:rPr lang="en-IN" sz="1200">
                <a:solidFill>
                  <a:srgbClr val="000000"/>
                </a:solidFill>
                <a:latin typeface="Arial"/>
              </a:rPr>
              <a:t>&lt;number&gt;</a:t>
            </a:fld>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TextShape 1"/>
          <p:cNvSpPr txBox="1"/>
          <p:nvPr/>
        </p:nvSpPr>
        <p:spPr>
          <a:xfrm>
            <a:off x="380880" y="1752480"/>
            <a:ext cx="8457840" cy="4495320"/>
          </a:xfrm>
          <a:prstGeom prst="rect">
            <a:avLst/>
          </a:prstGeom>
        </p:spPr>
        <p:txBody>
          <a:bodyPr/>
          <a:p>
            <a:pPr>
              <a:lnSpc>
                <a:spcPct val="100000"/>
              </a:lnSpc>
              <a:buSzPct val="68000"/>
              <a:buFont typeface="Wingdings 3" charset="2"/>
              <a:buChar char=""/>
            </a:pPr>
            <a:r>
              <a:rPr lang="en-US" sz="2700">
                <a:solidFill>
                  <a:srgbClr val="000000"/>
                </a:solidFill>
                <a:latin typeface="Arial"/>
              </a:rPr>
              <a:t>Several studies show that IT projects share some common sources of risk</a:t>
            </a:r>
            <a:endParaRPr/>
          </a:p>
          <a:p>
            <a:pPr>
              <a:lnSpc>
                <a:spcPct val="100000"/>
              </a:lnSpc>
              <a:buSzPct val="68000"/>
              <a:buFont typeface="Wingdings 3" charset="2"/>
              <a:buChar char=""/>
            </a:pPr>
            <a:r>
              <a:rPr lang="en-US" sz="2700">
                <a:solidFill>
                  <a:srgbClr val="000000"/>
                </a:solidFill>
                <a:latin typeface="Arial"/>
              </a:rPr>
              <a:t>The Standish Group developed an IT success potential scoring sheet based on potential risks</a:t>
            </a:r>
            <a:endParaRPr/>
          </a:p>
          <a:p>
            <a:pPr>
              <a:lnSpc>
                <a:spcPct val="100000"/>
              </a:lnSpc>
              <a:buSzPct val="68000"/>
              <a:buFont typeface="Wingdings 3" charset="2"/>
              <a:buChar char=""/>
            </a:pPr>
            <a:r>
              <a:rPr lang="en-US" sz="2700">
                <a:solidFill>
                  <a:srgbClr val="000000"/>
                </a:solidFill>
                <a:latin typeface="Arial"/>
              </a:rPr>
              <a:t>Other broad categories of risk help identify potential risks</a:t>
            </a:r>
            <a:endParaRPr/>
          </a:p>
        </p:txBody>
      </p:sp>
      <p:sp>
        <p:nvSpPr>
          <p:cNvPr id="260"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Common Sources of Risk in Information Technology Projects</a:t>
            </a:r>
            <a:endParaRPr/>
          </a:p>
        </p:txBody>
      </p:sp>
      <p:sp>
        <p:nvSpPr>
          <p:cNvPr id="261"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62" name="TextShape 4"/>
          <p:cNvSpPr txBox="1"/>
          <p:nvPr/>
        </p:nvSpPr>
        <p:spPr>
          <a:xfrm>
            <a:off x="8588520" y="6492960"/>
            <a:ext cx="555120" cy="364680"/>
          </a:xfrm>
          <a:prstGeom prst="rect">
            <a:avLst/>
          </a:prstGeom>
        </p:spPr>
        <p:txBody>
          <a:bodyPr lIns="90000" rIns="90000" tIns="45000" bIns="45000" anchor="b"/>
          <a:p>
            <a:pPr>
              <a:lnSpc>
                <a:spcPct val="100000"/>
              </a:lnSpc>
            </a:pPr>
            <a:fld id="{C9921D6C-4E33-4A5C-AEC7-8064D9B52EEC}" type="slidenum">
              <a:rPr lang="en-IN" sz="1200">
                <a:solidFill>
                  <a:srgbClr val="000000"/>
                </a:solidFill>
                <a:latin typeface="Arial"/>
              </a:rPr>
              <a:t>&lt;number&gt;</a:t>
            </a:fld>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TextShape 1"/>
          <p:cNvSpPr txBox="1"/>
          <p:nvPr/>
        </p:nvSpPr>
        <p:spPr>
          <a:xfrm>
            <a:off x="457200" y="1522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Table 11-3. IT Success Potential Scoring Sheet</a:t>
            </a:r>
            <a:endParaRPr/>
          </a:p>
        </p:txBody>
      </p:sp>
      <p:sp>
        <p:nvSpPr>
          <p:cNvPr id="264"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65" name="TextShape 3"/>
          <p:cNvSpPr txBox="1"/>
          <p:nvPr/>
        </p:nvSpPr>
        <p:spPr>
          <a:xfrm>
            <a:off x="8588520" y="6492960"/>
            <a:ext cx="555120" cy="364680"/>
          </a:xfrm>
          <a:prstGeom prst="rect">
            <a:avLst/>
          </a:prstGeom>
        </p:spPr>
        <p:txBody>
          <a:bodyPr lIns="90000" rIns="90000" tIns="45000" bIns="45000" anchor="b"/>
          <a:p>
            <a:pPr>
              <a:lnSpc>
                <a:spcPct val="100000"/>
              </a:lnSpc>
            </a:pPr>
            <a:fld id="{10B86DB7-8A66-4619-8832-EDBB71E0F0DC}" type="slidenum">
              <a:rPr lang="en-IN" sz="1200">
                <a:solidFill>
                  <a:srgbClr val="000000"/>
                </a:solidFill>
                <a:latin typeface="Arial"/>
              </a:rPr>
              <a:t>&lt;number&gt;</a:t>
            </a:fld>
            <a:endParaRPr/>
          </a:p>
        </p:txBody>
      </p:sp>
      <p:pic>
        <p:nvPicPr>
          <p:cNvPr id="266" name="" descr=""/>
          <p:cNvPicPr/>
          <p:nvPr/>
        </p:nvPicPr>
        <p:blipFill>
          <a:blip r:embed="rId1"/>
          <a:stretch>
            <a:fillRect/>
          </a:stretch>
        </p:blipFill>
        <p:spPr>
          <a:xfrm>
            <a:off x="1523880" y="1371600"/>
            <a:ext cx="6705720" cy="515628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TextShape 1"/>
          <p:cNvSpPr txBox="1"/>
          <p:nvPr/>
        </p:nvSpPr>
        <p:spPr>
          <a:xfrm>
            <a:off x="457200" y="1371600"/>
            <a:ext cx="8186400" cy="4790880"/>
          </a:xfrm>
          <a:prstGeom prst="rect">
            <a:avLst/>
          </a:prstGeom>
        </p:spPr>
        <p:txBody>
          <a:bodyPr/>
          <a:p>
            <a:pPr>
              <a:lnSpc>
                <a:spcPct val="100000"/>
              </a:lnSpc>
              <a:buSzPct val="68000"/>
              <a:buFont typeface="Wingdings 3" charset="2"/>
              <a:buChar char=""/>
            </a:pPr>
            <a:r>
              <a:rPr lang="en-US" sz="2700">
                <a:solidFill>
                  <a:srgbClr val="000000"/>
                </a:solidFill>
                <a:latin typeface="Arial"/>
              </a:rPr>
              <a:t>Market risk</a:t>
            </a:r>
            <a:endParaRPr/>
          </a:p>
          <a:p>
            <a:pPr>
              <a:lnSpc>
                <a:spcPct val="100000"/>
              </a:lnSpc>
              <a:buSzPct val="68000"/>
              <a:buFont typeface="Wingdings 3" charset="2"/>
              <a:buChar char=""/>
            </a:pPr>
            <a:r>
              <a:rPr lang="en-US" sz="2700">
                <a:solidFill>
                  <a:srgbClr val="000000"/>
                </a:solidFill>
                <a:latin typeface="Arial"/>
              </a:rPr>
              <a:t>Financial risk</a:t>
            </a:r>
            <a:endParaRPr/>
          </a:p>
          <a:p>
            <a:pPr>
              <a:lnSpc>
                <a:spcPct val="100000"/>
              </a:lnSpc>
              <a:buSzPct val="68000"/>
              <a:buFont typeface="Wingdings 3" charset="2"/>
              <a:buChar char=""/>
            </a:pPr>
            <a:r>
              <a:rPr lang="en-US" sz="2700">
                <a:solidFill>
                  <a:srgbClr val="000000"/>
                </a:solidFill>
                <a:latin typeface="Arial"/>
              </a:rPr>
              <a:t>Technology risk</a:t>
            </a:r>
            <a:endParaRPr/>
          </a:p>
          <a:p>
            <a:pPr>
              <a:lnSpc>
                <a:spcPct val="100000"/>
              </a:lnSpc>
              <a:buSzPct val="68000"/>
              <a:buFont typeface="Wingdings 3" charset="2"/>
              <a:buChar char=""/>
            </a:pPr>
            <a:r>
              <a:rPr lang="en-US" sz="2700">
                <a:solidFill>
                  <a:srgbClr val="000000"/>
                </a:solidFill>
                <a:latin typeface="Arial"/>
              </a:rPr>
              <a:t>People risk</a:t>
            </a:r>
            <a:endParaRPr/>
          </a:p>
          <a:p>
            <a:pPr>
              <a:lnSpc>
                <a:spcPct val="100000"/>
              </a:lnSpc>
              <a:buSzPct val="68000"/>
              <a:buFont typeface="Wingdings 3" charset="2"/>
              <a:buChar char=""/>
            </a:pPr>
            <a:r>
              <a:rPr lang="en-US" sz="2700">
                <a:solidFill>
                  <a:srgbClr val="000000"/>
                </a:solidFill>
                <a:latin typeface="Arial"/>
              </a:rPr>
              <a:t>Structure/process risk</a:t>
            </a:r>
            <a:endParaRPr/>
          </a:p>
        </p:txBody>
      </p:sp>
      <p:sp>
        <p:nvSpPr>
          <p:cNvPr id="268" name="TextShape 2"/>
          <p:cNvSpPr txBox="1"/>
          <p:nvPr/>
        </p:nvSpPr>
        <p:spPr>
          <a:xfrm>
            <a:off x="1219320" y="228600"/>
            <a:ext cx="7543440" cy="853560"/>
          </a:xfrm>
          <a:prstGeom prst="rect">
            <a:avLst/>
          </a:prstGeom>
        </p:spPr>
        <p:txBody>
          <a:bodyPr lIns="90000" rIns="90000" tIns="45000" bIns="45000" anchor="ctr"/>
          <a:p>
            <a:pPr>
              <a:lnSpc>
                <a:spcPct val="100000"/>
              </a:lnSpc>
            </a:pPr>
            <a:r>
              <a:rPr b="1" lang="en-US" sz="4100">
                <a:solidFill>
                  <a:srgbClr val="464646"/>
                </a:solidFill>
                <a:latin typeface="Arial"/>
              </a:rPr>
              <a:t>Broad Categories of Risk</a:t>
            </a:r>
            <a:endParaRPr/>
          </a:p>
        </p:txBody>
      </p:sp>
      <p:sp>
        <p:nvSpPr>
          <p:cNvPr id="269"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70" name="TextShape 4"/>
          <p:cNvSpPr txBox="1"/>
          <p:nvPr/>
        </p:nvSpPr>
        <p:spPr>
          <a:xfrm>
            <a:off x="8588520" y="6492960"/>
            <a:ext cx="555120" cy="364680"/>
          </a:xfrm>
          <a:prstGeom prst="rect">
            <a:avLst/>
          </a:prstGeom>
        </p:spPr>
        <p:txBody>
          <a:bodyPr lIns="90000" rIns="90000" tIns="45000" bIns="45000" anchor="b"/>
          <a:p>
            <a:pPr>
              <a:lnSpc>
                <a:spcPct val="100000"/>
              </a:lnSpc>
            </a:pPr>
            <a:fld id="{3F57E12C-8949-4112-BB04-95632B57BCD4}" type="slidenum">
              <a:rPr lang="en-IN" sz="1200">
                <a:solidFill>
                  <a:srgbClr val="000000"/>
                </a:solidFill>
                <a:latin typeface="Arial"/>
              </a:rPr>
              <a:t>&lt;number&gt;</a:t>
            </a:fld>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380880" y="990720"/>
            <a:ext cx="8305560" cy="4571640"/>
          </a:xfrm>
          <a:prstGeom prst="rect">
            <a:avLst/>
          </a:prstGeom>
        </p:spPr>
        <p:txBody>
          <a:bodyPr/>
          <a:p>
            <a:pPr>
              <a:lnSpc>
                <a:spcPct val="100000"/>
              </a:lnSpc>
              <a:buSzPct val="68000"/>
              <a:buFont typeface="Wingdings 3" charset="2"/>
              <a:buChar char=""/>
            </a:pPr>
            <a:r>
              <a:rPr lang="en-US" sz="2700">
                <a:solidFill>
                  <a:srgbClr val="000000"/>
                </a:solidFill>
                <a:latin typeface="Arial"/>
              </a:rPr>
              <a:t>KPMG, a large consulting firm, published a study in 1995 that found that 55 percent of </a:t>
            </a:r>
            <a:r>
              <a:rPr b="1" lang="en-US" sz="2700">
                <a:solidFill>
                  <a:srgbClr val="000000"/>
                </a:solidFill>
                <a:latin typeface="Arial"/>
              </a:rPr>
              <a:t>runaway </a:t>
            </a:r>
            <a:r>
              <a:rPr lang="en-US" sz="2700">
                <a:solidFill>
                  <a:srgbClr val="000000"/>
                </a:solidFill>
                <a:latin typeface="Arial"/>
              </a:rPr>
              <a:t>projects—projects that have significant cost or schedule overruns—did </a:t>
            </a:r>
            <a:r>
              <a:rPr i="1" lang="en-US" sz="2700">
                <a:solidFill>
                  <a:srgbClr val="000000"/>
                </a:solidFill>
                <a:latin typeface="Arial"/>
              </a:rPr>
              <a:t>no risk </a:t>
            </a:r>
            <a:r>
              <a:rPr lang="en-US" sz="2700">
                <a:solidFill>
                  <a:srgbClr val="000000"/>
                </a:solidFill>
                <a:latin typeface="Arial"/>
              </a:rPr>
              <a:t>management at all, 38 percent did some (but half did not use their risk findings after the project was underway), and 7 percent did not know whether they did risk management or not</a:t>
            </a:r>
            <a:endParaRPr/>
          </a:p>
          <a:p>
            <a:pPr>
              <a:lnSpc>
                <a:spcPct val="100000"/>
              </a:lnSpc>
              <a:buSzPct val="68000"/>
              <a:buFont typeface="Wingdings 3" charset="2"/>
              <a:buChar char=""/>
            </a:pPr>
            <a:r>
              <a:rPr lang="en-US" sz="2700">
                <a:solidFill>
                  <a:srgbClr val="000000"/>
                </a:solidFill>
                <a:latin typeface="Arial"/>
              </a:rPr>
              <a:t>The timing of risk management is also an important consideration</a:t>
            </a:r>
            <a:endParaRPr/>
          </a:p>
          <a:p>
            <a:pPr>
              <a:lnSpc>
                <a:spcPct val="100000"/>
              </a:lnSpc>
            </a:pPr>
            <a:endParaRPr/>
          </a:p>
        </p:txBody>
      </p:sp>
      <p:sp>
        <p:nvSpPr>
          <p:cNvPr id="272" name="TextShape 2"/>
          <p:cNvSpPr txBox="1"/>
          <p:nvPr/>
        </p:nvSpPr>
        <p:spPr>
          <a:xfrm>
            <a:off x="380880" y="274680"/>
            <a:ext cx="8305560" cy="563040"/>
          </a:xfrm>
          <a:prstGeom prst="rect">
            <a:avLst/>
          </a:prstGeom>
        </p:spPr>
        <p:txBody>
          <a:bodyPr lIns="90000" rIns="90000" tIns="45000" bIns="45000" anchor="ctr"/>
          <a:p>
            <a:pPr>
              <a:lnSpc>
                <a:spcPct val="100000"/>
              </a:lnSpc>
            </a:pPr>
            <a:r>
              <a:rPr b="1" lang="en-US" sz="4100">
                <a:solidFill>
                  <a:srgbClr val="464646"/>
                </a:solidFill>
                <a:latin typeface="Arial"/>
              </a:rPr>
              <a:t>What Went Wrong?</a:t>
            </a:r>
            <a:endParaRPr/>
          </a:p>
        </p:txBody>
      </p:sp>
      <p:sp>
        <p:nvSpPr>
          <p:cNvPr id="273"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74" name="TextShape 4"/>
          <p:cNvSpPr txBox="1"/>
          <p:nvPr/>
        </p:nvSpPr>
        <p:spPr>
          <a:xfrm>
            <a:off x="8588520" y="6492960"/>
            <a:ext cx="555120" cy="364680"/>
          </a:xfrm>
          <a:prstGeom prst="rect">
            <a:avLst/>
          </a:prstGeom>
        </p:spPr>
        <p:txBody>
          <a:bodyPr lIns="90000" rIns="90000" tIns="45000" bIns="45000" anchor="b"/>
          <a:p>
            <a:pPr>
              <a:lnSpc>
                <a:spcPct val="100000"/>
              </a:lnSpc>
            </a:pPr>
            <a:fld id="{490123C7-8886-4D3E-A7A4-67ADCA9410FC}" type="slidenum">
              <a:rPr lang="en-IN" sz="1200">
                <a:solidFill>
                  <a:srgbClr val="000000"/>
                </a:solidFill>
                <a:latin typeface="Arial"/>
              </a:rPr>
              <a:t>&lt;number&gt;</a:t>
            </a:fld>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A </a:t>
            </a:r>
            <a:r>
              <a:rPr b="1" lang="en-US" sz="2700">
                <a:solidFill>
                  <a:srgbClr val="000000"/>
                </a:solidFill>
                <a:latin typeface="Arial"/>
              </a:rPr>
              <a:t>risk breakdown structure</a:t>
            </a:r>
            <a:r>
              <a:rPr lang="en-US" sz="2700">
                <a:solidFill>
                  <a:srgbClr val="000000"/>
                </a:solidFill>
                <a:latin typeface="Arial"/>
              </a:rPr>
              <a:t> is a hierarchy of potential risk categories for a project</a:t>
            </a:r>
            <a:endParaRPr/>
          </a:p>
          <a:p>
            <a:pPr>
              <a:lnSpc>
                <a:spcPct val="100000"/>
              </a:lnSpc>
              <a:buSzPct val="68000"/>
              <a:buFont typeface="Wingdings 3" charset="2"/>
              <a:buChar char=""/>
            </a:pPr>
            <a:r>
              <a:rPr lang="en-US" sz="2700">
                <a:solidFill>
                  <a:srgbClr val="000000"/>
                </a:solidFill>
                <a:latin typeface="Arial"/>
              </a:rPr>
              <a:t>Similar to a work breakdown structure but used to identify and categorize risks</a:t>
            </a:r>
            <a:endParaRPr/>
          </a:p>
        </p:txBody>
      </p:sp>
      <p:sp>
        <p:nvSpPr>
          <p:cNvPr id="276"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Risk Breakdown Structure</a:t>
            </a:r>
            <a:endParaRPr/>
          </a:p>
        </p:txBody>
      </p:sp>
      <p:sp>
        <p:nvSpPr>
          <p:cNvPr id="277"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78" name="TextShape 4"/>
          <p:cNvSpPr txBox="1"/>
          <p:nvPr/>
        </p:nvSpPr>
        <p:spPr>
          <a:xfrm>
            <a:off x="8588520" y="6492960"/>
            <a:ext cx="555120" cy="364680"/>
          </a:xfrm>
          <a:prstGeom prst="rect">
            <a:avLst/>
          </a:prstGeom>
        </p:spPr>
        <p:txBody>
          <a:bodyPr lIns="90000" rIns="90000" tIns="45000" bIns="45000" anchor="b"/>
          <a:p>
            <a:pPr>
              <a:lnSpc>
                <a:spcPct val="100000"/>
              </a:lnSpc>
            </a:pPr>
            <a:fld id="{D68DFAC6-476F-4A99-AA7A-E65336324873}" type="slidenum">
              <a:rPr lang="en-IN" sz="1200">
                <a:solidFill>
                  <a:srgbClr val="000000"/>
                </a:solidFill>
                <a:latin typeface="Arial"/>
              </a:rPr>
              <a:t>&lt;number&gt;</a:t>
            </a:fld>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TextShape 1"/>
          <p:cNvSpPr txBox="1"/>
          <p:nvPr/>
        </p:nvSpPr>
        <p:spPr>
          <a:xfrm>
            <a:off x="380880" y="457200"/>
            <a:ext cx="8381520" cy="914040"/>
          </a:xfrm>
          <a:prstGeom prst="rect">
            <a:avLst/>
          </a:prstGeom>
        </p:spPr>
        <p:txBody>
          <a:bodyPr lIns="90000" rIns="90000" tIns="45000" bIns="45000" anchor="ctr"/>
          <a:p>
            <a:pPr>
              <a:lnSpc>
                <a:spcPct val="100000"/>
              </a:lnSpc>
            </a:pPr>
            <a:r>
              <a:rPr b="1" lang="en-US" sz="4100">
                <a:solidFill>
                  <a:srgbClr val="464646"/>
                </a:solidFill>
                <a:latin typeface="Arial"/>
              </a:rPr>
              <a:t>Figure 11-4. Sample Risk Breakdown Structure</a:t>
            </a:r>
            <a:endParaRPr/>
          </a:p>
        </p:txBody>
      </p:sp>
      <p:sp>
        <p:nvSpPr>
          <p:cNvPr id="280" name="TextShape 2"/>
          <p:cNvSpPr txBox="1"/>
          <p:nvPr/>
        </p:nvSpPr>
        <p:spPr>
          <a:xfrm>
            <a:off x="228600" y="6248520"/>
            <a:ext cx="456840" cy="456840"/>
          </a:xfrm>
          <a:prstGeom prst="rect">
            <a:avLst/>
          </a:prstGeom>
        </p:spPr>
        <p:txBody>
          <a:bodyPr lIns="90000" rIns="90000" tIns="45000" bIns="45000" anchor="b"/>
          <a:p>
            <a:pPr>
              <a:lnSpc>
                <a:spcPct val="100000"/>
              </a:lnSpc>
            </a:pPr>
            <a:fld id="{854CDC7E-AE2C-4869-ACBA-07B48B0738F4}" type="slidenum">
              <a:rPr lang="en-IN" sz="1000">
                <a:solidFill>
                  <a:srgbClr val="000000"/>
                </a:solidFill>
                <a:latin typeface="Arial"/>
              </a:rPr>
              <a:t>&lt;number&gt;</a:t>
            </a:fld>
            <a:endParaRPr/>
          </a:p>
        </p:txBody>
      </p:sp>
      <p:sp>
        <p:nvSpPr>
          <p:cNvPr id="281" name="TextShape 3"/>
          <p:cNvSpPr txBox="1"/>
          <p:nvPr/>
        </p:nvSpPr>
        <p:spPr>
          <a:xfrm>
            <a:off x="1905120" y="6477120"/>
            <a:ext cx="5866920" cy="228240"/>
          </a:xfrm>
          <a:prstGeom prst="rect">
            <a:avLst/>
          </a:prstGeom>
        </p:spPr>
        <p:txBody>
          <a:bodyPr lIns="90000" rIns="90000" tIns="45000" bIns="45000" anchor="b"/>
          <a:p>
            <a:pPr>
              <a:lnSpc>
                <a:spcPct val="100000"/>
              </a:lnSpc>
            </a:pPr>
            <a:r>
              <a:rPr lang="en-IN" sz="1000">
                <a:solidFill>
                  <a:srgbClr val="000000"/>
                </a:solidFill>
                <a:latin typeface="Arial"/>
              </a:rPr>
              <a:t>Information Technology Project Management, Seventh Edition</a:t>
            </a:r>
            <a:endParaRPr/>
          </a:p>
        </p:txBody>
      </p:sp>
      <p:pic>
        <p:nvPicPr>
          <p:cNvPr id="282" name="Picture 1" descr=""/>
          <p:cNvPicPr/>
          <p:nvPr/>
        </p:nvPicPr>
        <p:blipFill>
          <a:blip r:embed="rId1"/>
          <a:stretch>
            <a:fillRect/>
          </a:stretch>
        </p:blipFill>
        <p:spPr>
          <a:xfrm>
            <a:off x="9360" y="1447560"/>
            <a:ext cx="8981640" cy="492192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TextShape 1"/>
          <p:cNvSpPr txBox="1"/>
          <p:nvPr/>
        </p:nvSpPr>
        <p:spPr>
          <a:xfrm>
            <a:off x="457200" y="152280"/>
            <a:ext cx="8229240" cy="1142640"/>
          </a:xfrm>
          <a:prstGeom prst="rect">
            <a:avLst/>
          </a:prstGeom>
        </p:spPr>
        <p:txBody>
          <a:bodyPr lIns="90000" rIns="90000" tIns="45000" bIns="45000" anchor="ctr"/>
          <a:p>
            <a:pPr>
              <a:lnSpc>
                <a:spcPct val="100000"/>
              </a:lnSpc>
            </a:pPr>
            <a:r>
              <a:rPr b="1" lang="en-US" sz="2800">
                <a:solidFill>
                  <a:srgbClr val="464646"/>
                </a:solidFill>
                <a:latin typeface="Arial"/>
              </a:rPr>
              <a:t>Table 11-4. Potential Negative Risk Conditions Associated With Each Knowledge Area</a:t>
            </a:r>
            <a:endParaRPr/>
          </a:p>
        </p:txBody>
      </p:sp>
      <p:sp>
        <p:nvSpPr>
          <p:cNvPr id="284"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85" name="TextShape 3"/>
          <p:cNvSpPr txBox="1"/>
          <p:nvPr/>
        </p:nvSpPr>
        <p:spPr>
          <a:xfrm>
            <a:off x="8588520" y="6492960"/>
            <a:ext cx="555120" cy="364680"/>
          </a:xfrm>
          <a:prstGeom prst="rect">
            <a:avLst/>
          </a:prstGeom>
        </p:spPr>
        <p:txBody>
          <a:bodyPr lIns="90000" rIns="90000" tIns="45000" bIns="45000" anchor="b"/>
          <a:p>
            <a:pPr>
              <a:lnSpc>
                <a:spcPct val="100000"/>
              </a:lnSpc>
            </a:pPr>
            <a:fld id="{AE295D2A-582F-4F56-9A57-B0BD9EBB5CDB}" type="slidenum">
              <a:rPr lang="en-IN" sz="1200">
                <a:solidFill>
                  <a:srgbClr val="000000"/>
                </a:solidFill>
                <a:latin typeface="Arial"/>
              </a:rPr>
              <a:t>&lt;number&gt;</a:t>
            </a:fld>
            <a:endParaRPr/>
          </a:p>
        </p:txBody>
      </p:sp>
      <p:pic>
        <p:nvPicPr>
          <p:cNvPr id="286" name="Picture 1" descr=""/>
          <p:cNvPicPr/>
          <p:nvPr/>
        </p:nvPicPr>
        <p:blipFill>
          <a:blip r:embed="rId1"/>
          <a:stretch>
            <a:fillRect/>
          </a:stretch>
        </p:blipFill>
        <p:spPr>
          <a:xfrm>
            <a:off x="290880" y="1295280"/>
            <a:ext cx="8560080" cy="500004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457200" y="99072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Identifying risks is the process of understanding what potential events might hurt or enhance a particular project</a:t>
            </a:r>
            <a:endParaRPr/>
          </a:p>
          <a:p>
            <a:pPr>
              <a:lnSpc>
                <a:spcPct val="100000"/>
              </a:lnSpc>
              <a:buSzPct val="68000"/>
              <a:buFont typeface="Wingdings 3" charset="2"/>
              <a:buChar char=""/>
            </a:pPr>
            <a:r>
              <a:rPr lang="en-US" sz="2700">
                <a:solidFill>
                  <a:srgbClr val="000000"/>
                </a:solidFill>
                <a:latin typeface="Arial"/>
              </a:rPr>
              <a:t>Another consideration is the likelihood of advanced discovery</a:t>
            </a:r>
            <a:endParaRPr/>
          </a:p>
          <a:p>
            <a:pPr>
              <a:lnSpc>
                <a:spcPct val="100000"/>
              </a:lnSpc>
              <a:buSzPct val="68000"/>
              <a:buFont typeface="Wingdings 3" charset="2"/>
              <a:buChar char=""/>
            </a:pPr>
            <a:r>
              <a:rPr lang="en-US" sz="2700">
                <a:solidFill>
                  <a:srgbClr val="000000"/>
                </a:solidFill>
                <a:latin typeface="Arial"/>
              </a:rPr>
              <a:t>Risk identification tools and techniques include:</a:t>
            </a:r>
            <a:endParaRPr/>
          </a:p>
          <a:p>
            <a:pPr lvl="1">
              <a:lnSpc>
                <a:spcPct val="100000"/>
              </a:lnSpc>
              <a:buFont typeface="Verdana"/>
              <a:buChar char="◦"/>
            </a:pPr>
            <a:r>
              <a:rPr lang="en-US" sz="2300">
                <a:solidFill>
                  <a:srgbClr val="000000"/>
                </a:solidFill>
                <a:latin typeface="Arial"/>
              </a:rPr>
              <a:t>Brainstorming</a:t>
            </a:r>
            <a:endParaRPr/>
          </a:p>
          <a:p>
            <a:pPr lvl="1">
              <a:lnSpc>
                <a:spcPct val="100000"/>
              </a:lnSpc>
              <a:buFont typeface="Verdana"/>
              <a:buChar char="◦"/>
            </a:pPr>
            <a:r>
              <a:rPr lang="en-US" sz="2300">
                <a:solidFill>
                  <a:srgbClr val="000000"/>
                </a:solidFill>
                <a:latin typeface="Arial"/>
              </a:rPr>
              <a:t>The Delphi Technique</a:t>
            </a:r>
            <a:endParaRPr/>
          </a:p>
          <a:p>
            <a:pPr lvl="1">
              <a:lnSpc>
                <a:spcPct val="100000"/>
              </a:lnSpc>
              <a:buFont typeface="Verdana"/>
              <a:buChar char="◦"/>
            </a:pPr>
            <a:r>
              <a:rPr lang="en-US" sz="2300">
                <a:solidFill>
                  <a:srgbClr val="000000"/>
                </a:solidFill>
                <a:latin typeface="Arial"/>
              </a:rPr>
              <a:t>Interviewing</a:t>
            </a:r>
            <a:endParaRPr/>
          </a:p>
          <a:p>
            <a:pPr lvl="1">
              <a:lnSpc>
                <a:spcPct val="100000"/>
              </a:lnSpc>
              <a:buFont typeface="Verdana"/>
              <a:buChar char="◦"/>
            </a:pPr>
            <a:r>
              <a:rPr lang="en-US" sz="2300">
                <a:solidFill>
                  <a:srgbClr val="000000"/>
                </a:solidFill>
                <a:latin typeface="Arial"/>
              </a:rPr>
              <a:t>SWOT analysis</a:t>
            </a:r>
            <a:endParaRPr/>
          </a:p>
        </p:txBody>
      </p:sp>
      <p:sp>
        <p:nvSpPr>
          <p:cNvPr id="288" name="TextShape 2"/>
          <p:cNvSpPr txBox="1"/>
          <p:nvPr/>
        </p:nvSpPr>
        <p:spPr>
          <a:xfrm>
            <a:off x="457200" y="-334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Identifying Risks</a:t>
            </a:r>
            <a:endParaRPr/>
          </a:p>
        </p:txBody>
      </p:sp>
      <p:sp>
        <p:nvSpPr>
          <p:cNvPr id="289"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90" name="TextShape 4"/>
          <p:cNvSpPr txBox="1"/>
          <p:nvPr/>
        </p:nvSpPr>
        <p:spPr>
          <a:xfrm>
            <a:off x="8588520" y="6492960"/>
            <a:ext cx="555120" cy="364680"/>
          </a:xfrm>
          <a:prstGeom prst="rect">
            <a:avLst/>
          </a:prstGeom>
        </p:spPr>
        <p:txBody>
          <a:bodyPr lIns="90000" rIns="90000" tIns="45000" bIns="45000" anchor="b"/>
          <a:p>
            <a:pPr>
              <a:lnSpc>
                <a:spcPct val="100000"/>
              </a:lnSpc>
            </a:pPr>
            <a:fld id="{1B919BD5-2599-4EAE-BC1B-5E97131EE5A8}" type="slidenum">
              <a:rPr lang="en-IN" sz="1200">
                <a:solidFill>
                  <a:srgbClr val="000000"/>
                </a:solidFill>
                <a:latin typeface="Arial"/>
              </a:rPr>
              <a:t>&lt;number&gt;</a:t>
            </a:fld>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TextShape 1"/>
          <p:cNvSpPr txBox="1"/>
          <p:nvPr/>
        </p:nvSpPr>
        <p:spPr>
          <a:xfrm>
            <a:off x="380880" y="1371600"/>
            <a:ext cx="8457840" cy="5105160"/>
          </a:xfrm>
          <a:prstGeom prst="rect">
            <a:avLst/>
          </a:prstGeom>
        </p:spPr>
        <p:txBody>
          <a:bodyPr/>
          <a:p>
            <a:pPr>
              <a:lnSpc>
                <a:spcPct val="100000"/>
              </a:lnSpc>
              <a:buSzPct val="68000"/>
              <a:buFont typeface="Wingdings 3" charset="2"/>
              <a:buChar char=""/>
            </a:pPr>
            <a:r>
              <a:rPr b="1" lang="en-US" sz="2700">
                <a:solidFill>
                  <a:srgbClr val="000000"/>
                </a:solidFill>
                <a:latin typeface="Arial"/>
              </a:rPr>
              <a:t>Brainstorming</a:t>
            </a:r>
            <a:r>
              <a:rPr lang="en-US" sz="2700">
                <a:solidFill>
                  <a:srgbClr val="000000"/>
                </a:solidFill>
                <a:latin typeface="Arial"/>
              </a:rPr>
              <a:t> is a technique by which a group attempts to generate ideas or find a solution for a specific problem by amassing ideas spontaneously and without judgment</a:t>
            </a:r>
            <a:endParaRPr/>
          </a:p>
          <a:p>
            <a:pPr>
              <a:lnSpc>
                <a:spcPct val="100000"/>
              </a:lnSpc>
              <a:buSzPct val="68000"/>
              <a:buFont typeface="Wingdings 3" charset="2"/>
              <a:buChar char=""/>
            </a:pPr>
            <a:r>
              <a:rPr lang="en-US" sz="2700">
                <a:solidFill>
                  <a:srgbClr val="000000"/>
                </a:solidFill>
                <a:latin typeface="Arial"/>
              </a:rPr>
              <a:t>An experienced facilitator should run the brainstorming session</a:t>
            </a:r>
            <a:endParaRPr/>
          </a:p>
          <a:p>
            <a:pPr>
              <a:lnSpc>
                <a:spcPct val="100000"/>
              </a:lnSpc>
              <a:buSzPct val="68000"/>
              <a:buFont typeface="Wingdings 3" charset="2"/>
              <a:buChar char=""/>
            </a:pPr>
            <a:r>
              <a:rPr lang="en-US" sz="2700">
                <a:solidFill>
                  <a:srgbClr val="000000"/>
                </a:solidFill>
                <a:latin typeface="Arial"/>
              </a:rPr>
              <a:t>Be careful not to overuse or misuse brainstorming.</a:t>
            </a:r>
            <a:endParaRPr/>
          </a:p>
          <a:p>
            <a:pPr lvl="1">
              <a:lnSpc>
                <a:spcPct val="100000"/>
              </a:lnSpc>
              <a:buFont typeface="Verdana"/>
              <a:buChar char="◦"/>
            </a:pPr>
            <a:r>
              <a:rPr lang="en-US" sz="2300">
                <a:solidFill>
                  <a:srgbClr val="000000"/>
                </a:solidFill>
                <a:latin typeface="Arial"/>
              </a:rPr>
              <a:t>Psychology literature shows that individuals produce a greater number of ideas working alone than they do through brainstorming in small, face-to-face groups</a:t>
            </a:r>
            <a:endParaRPr/>
          </a:p>
          <a:p>
            <a:pPr lvl="1">
              <a:lnSpc>
                <a:spcPct val="100000"/>
              </a:lnSpc>
              <a:buFont typeface="Verdana"/>
              <a:buChar char="◦"/>
            </a:pPr>
            <a:r>
              <a:rPr lang="en-US" sz="2300">
                <a:solidFill>
                  <a:srgbClr val="000000"/>
                </a:solidFill>
                <a:latin typeface="Arial"/>
              </a:rPr>
              <a:t>Group effects often inhibit idea generation</a:t>
            </a:r>
            <a:endParaRPr/>
          </a:p>
        </p:txBody>
      </p:sp>
      <p:sp>
        <p:nvSpPr>
          <p:cNvPr id="292"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Brainstorming</a:t>
            </a:r>
            <a:endParaRPr/>
          </a:p>
        </p:txBody>
      </p:sp>
      <p:sp>
        <p:nvSpPr>
          <p:cNvPr id="293"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94" name="TextShape 4"/>
          <p:cNvSpPr txBox="1"/>
          <p:nvPr/>
        </p:nvSpPr>
        <p:spPr>
          <a:xfrm>
            <a:off x="8588520" y="6492960"/>
            <a:ext cx="555120" cy="364680"/>
          </a:xfrm>
          <a:prstGeom prst="rect">
            <a:avLst/>
          </a:prstGeom>
        </p:spPr>
        <p:txBody>
          <a:bodyPr lIns="90000" rIns="90000" tIns="45000" bIns="45000" anchor="b"/>
          <a:p>
            <a:pPr>
              <a:lnSpc>
                <a:spcPct val="100000"/>
              </a:lnSpc>
            </a:pPr>
            <a:fld id="{762D7927-E05D-4E2C-A117-CA757E64869B}" type="slidenum">
              <a:rPr lang="en-IN" sz="1200">
                <a:solidFill>
                  <a:srgbClr val="000000"/>
                </a:solidFill>
                <a:latin typeface="Arial"/>
              </a:rPr>
              <a:t>&lt;number&gt;</a:t>
            </a:fld>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The </a:t>
            </a:r>
            <a:r>
              <a:rPr b="1" lang="en-US" sz="2700">
                <a:solidFill>
                  <a:srgbClr val="000000"/>
                </a:solidFill>
                <a:latin typeface="Arial"/>
              </a:rPr>
              <a:t>Delphi Technique</a:t>
            </a:r>
            <a:r>
              <a:rPr lang="en-US" sz="2700">
                <a:solidFill>
                  <a:srgbClr val="000000"/>
                </a:solidFill>
                <a:latin typeface="Arial"/>
              </a:rPr>
              <a:t> is used to derive a consensus among a panel of experts who make predictions about future developments</a:t>
            </a:r>
            <a:endParaRPr/>
          </a:p>
          <a:p>
            <a:pPr>
              <a:lnSpc>
                <a:spcPct val="100000"/>
              </a:lnSpc>
              <a:buSzPct val="68000"/>
              <a:buFont typeface="Wingdings 3" charset="2"/>
              <a:buChar char=""/>
            </a:pPr>
            <a:r>
              <a:rPr lang="en-US" sz="2700">
                <a:solidFill>
                  <a:srgbClr val="000000"/>
                </a:solidFill>
                <a:latin typeface="Arial"/>
              </a:rPr>
              <a:t>Provides independent and anonymous input regarding future events</a:t>
            </a:r>
            <a:endParaRPr/>
          </a:p>
          <a:p>
            <a:pPr>
              <a:lnSpc>
                <a:spcPct val="100000"/>
              </a:lnSpc>
              <a:buSzPct val="68000"/>
              <a:buFont typeface="Wingdings 3" charset="2"/>
              <a:buChar char=""/>
            </a:pPr>
            <a:r>
              <a:rPr lang="en-US" sz="2700">
                <a:solidFill>
                  <a:srgbClr val="000000"/>
                </a:solidFill>
                <a:latin typeface="Arial"/>
              </a:rPr>
              <a:t>Uses repeated rounds of questioning and written responses and avoids the biasing effects possible in oral methods, such as brainstorming</a:t>
            </a:r>
            <a:endParaRPr/>
          </a:p>
        </p:txBody>
      </p:sp>
      <p:sp>
        <p:nvSpPr>
          <p:cNvPr id="296"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Delphi Technique</a:t>
            </a:r>
            <a:endParaRPr/>
          </a:p>
        </p:txBody>
      </p:sp>
      <p:sp>
        <p:nvSpPr>
          <p:cNvPr id="297"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98" name="TextShape 4"/>
          <p:cNvSpPr txBox="1"/>
          <p:nvPr/>
        </p:nvSpPr>
        <p:spPr>
          <a:xfrm>
            <a:off x="8588520" y="6492960"/>
            <a:ext cx="555120" cy="364680"/>
          </a:xfrm>
          <a:prstGeom prst="rect">
            <a:avLst/>
          </a:prstGeom>
        </p:spPr>
        <p:txBody>
          <a:bodyPr lIns="90000" rIns="90000" tIns="45000" bIns="45000" anchor="b"/>
          <a:p>
            <a:pPr>
              <a:lnSpc>
                <a:spcPct val="100000"/>
              </a:lnSpc>
            </a:pPr>
            <a:fld id="{F25A7B89-C069-4720-86C1-25BD61C85960}" type="slidenum">
              <a:rPr lang="en-IN" sz="1200">
                <a:solidFill>
                  <a:srgbClr val="000000"/>
                </a:solidFill>
                <a:latin typeface="Arial"/>
              </a:rPr>
              <a:t>&lt;number&gt;</a:t>
            </a:fld>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TextShape 1"/>
          <p:cNvSpPr txBox="1"/>
          <p:nvPr/>
        </p:nvSpPr>
        <p:spPr>
          <a:xfrm>
            <a:off x="304920" y="1219320"/>
            <a:ext cx="8610120" cy="5028840"/>
          </a:xfrm>
          <a:prstGeom prst="rect">
            <a:avLst/>
          </a:prstGeom>
        </p:spPr>
        <p:txBody>
          <a:bodyPr/>
          <a:p>
            <a:pPr>
              <a:lnSpc>
                <a:spcPct val="100000"/>
              </a:lnSpc>
              <a:buSzPct val="68000"/>
              <a:buFont typeface="Wingdings 3" charset="2"/>
              <a:buChar char=""/>
            </a:pPr>
            <a:r>
              <a:rPr lang="en-US" sz="2700">
                <a:solidFill>
                  <a:srgbClr val="000000"/>
                </a:solidFill>
                <a:latin typeface="Arial"/>
              </a:rPr>
              <a:t>Explain quantitative risk analysis and how to apply decision trees, simulation, and sensitivity analysis to quantify risks</a:t>
            </a:r>
            <a:endParaRPr/>
          </a:p>
          <a:p>
            <a:pPr>
              <a:lnSpc>
                <a:spcPct val="100000"/>
              </a:lnSpc>
              <a:buSzPct val="68000"/>
              <a:buFont typeface="Wingdings 3" charset="2"/>
              <a:buChar char=""/>
            </a:pPr>
            <a:r>
              <a:rPr lang="en-US" sz="2700">
                <a:solidFill>
                  <a:srgbClr val="000000"/>
                </a:solidFill>
                <a:latin typeface="Arial"/>
              </a:rPr>
              <a:t>Provide examples of using different risk response planning strategies to address both negative and positive risks</a:t>
            </a:r>
            <a:endParaRPr/>
          </a:p>
          <a:p>
            <a:pPr>
              <a:lnSpc>
                <a:spcPct val="100000"/>
              </a:lnSpc>
              <a:buSzPct val="68000"/>
              <a:buFont typeface="Wingdings 3" charset="2"/>
              <a:buChar char=""/>
            </a:pPr>
            <a:r>
              <a:rPr lang="en-US" sz="2700">
                <a:solidFill>
                  <a:srgbClr val="000000"/>
                </a:solidFill>
                <a:latin typeface="Arial"/>
              </a:rPr>
              <a:t>Discuss how to control risks</a:t>
            </a:r>
            <a:endParaRPr/>
          </a:p>
          <a:p>
            <a:pPr>
              <a:lnSpc>
                <a:spcPct val="100000"/>
              </a:lnSpc>
              <a:buSzPct val="68000"/>
              <a:buFont typeface="Wingdings 3" charset="2"/>
              <a:buChar char=""/>
            </a:pPr>
            <a:r>
              <a:rPr lang="en-US" sz="2700">
                <a:solidFill>
                  <a:srgbClr val="000000"/>
                </a:solidFill>
                <a:latin typeface="Arial"/>
              </a:rPr>
              <a:t>Describe how software can assist in project risk management</a:t>
            </a:r>
            <a:endParaRPr/>
          </a:p>
        </p:txBody>
      </p:sp>
      <p:sp>
        <p:nvSpPr>
          <p:cNvPr id="189"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Learning Objectives (cont’d)</a:t>
            </a:r>
            <a:endParaRPr/>
          </a:p>
        </p:txBody>
      </p:sp>
      <p:sp>
        <p:nvSpPr>
          <p:cNvPr id="190"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191" name="TextShape 4"/>
          <p:cNvSpPr txBox="1"/>
          <p:nvPr/>
        </p:nvSpPr>
        <p:spPr>
          <a:xfrm>
            <a:off x="8588520" y="6492960"/>
            <a:ext cx="555120" cy="364680"/>
          </a:xfrm>
          <a:prstGeom prst="rect">
            <a:avLst/>
          </a:prstGeom>
        </p:spPr>
        <p:txBody>
          <a:bodyPr lIns="90000" rIns="90000" tIns="45000" bIns="45000" anchor="b"/>
          <a:p>
            <a:pPr>
              <a:lnSpc>
                <a:spcPct val="100000"/>
              </a:lnSpc>
            </a:pPr>
            <a:fld id="{3C899C59-3463-42B8-8628-FC7485510A74}" type="slidenum">
              <a:rPr lang="en-IN" sz="1200">
                <a:solidFill>
                  <a:srgbClr val="000000"/>
                </a:solidFill>
                <a:latin typeface="Arial"/>
              </a:rPr>
              <a:t>&lt;number&gt;</a:t>
            </a:fld>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b="1" lang="en-US" sz="2700">
                <a:solidFill>
                  <a:srgbClr val="000000"/>
                </a:solidFill>
                <a:latin typeface="Arial"/>
              </a:rPr>
              <a:t>Interviewing</a:t>
            </a:r>
            <a:r>
              <a:rPr lang="en-US" sz="2700">
                <a:solidFill>
                  <a:srgbClr val="000000"/>
                </a:solidFill>
                <a:latin typeface="Arial"/>
              </a:rPr>
              <a:t> is a fact-finding technique for collecting information in face-to-face, phone, e-mail, or instant-messaging discussions</a:t>
            </a:r>
            <a:endParaRPr/>
          </a:p>
          <a:p>
            <a:pPr>
              <a:lnSpc>
                <a:spcPct val="100000"/>
              </a:lnSpc>
              <a:buSzPct val="68000"/>
              <a:buFont typeface="Wingdings 3" charset="2"/>
              <a:buChar char=""/>
            </a:pPr>
            <a:r>
              <a:rPr lang="en-US" sz="2700">
                <a:solidFill>
                  <a:srgbClr val="000000"/>
                </a:solidFill>
                <a:latin typeface="Arial"/>
              </a:rPr>
              <a:t>Interviewing people with similar project experience is an important tool for identifying potential risks</a:t>
            </a:r>
            <a:endParaRPr/>
          </a:p>
        </p:txBody>
      </p:sp>
      <p:sp>
        <p:nvSpPr>
          <p:cNvPr id="300"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Interviewing</a:t>
            </a:r>
            <a:endParaRPr/>
          </a:p>
        </p:txBody>
      </p:sp>
      <p:sp>
        <p:nvSpPr>
          <p:cNvPr id="301"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02" name="TextShape 4"/>
          <p:cNvSpPr txBox="1"/>
          <p:nvPr/>
        </p:nvSpPr>
        <p:spPr>
          <a:xfrm>
            <a:off x="8588520" y="6492960"/>
            <a:ext cx="555120" cy="364680"/>
          </a:xfrm>
          <a:prstGeom prst="rect">
            <a:avLst/>
          </a:prstGeom>
        </p:spPr>
        <p:txBody>
          <a:bodyPr lIns="90000" rIns="90000" tIns="45000" bIns="45000" anchor="b"/>
          <a:p>
            <a:pPr>
              <a:lnSpc>
                <a:spcPct val="100000"/>
              </a:lnSpc>
            </a:pPr>
            <a:fld id="{663A2AB8-E9A0-461D-9BF0-2DC02C10A375}" type="slidenum">
              <a:rPr lang="en-IN" sz="1200">
                <a:solidFill>
                  <a:srgbClr val="000000"/>
                </a:solidFill>
                <a:latin typeface="Arial"/>
              </a:rPr>
              <a:t>&lt;number&gt;</a:t>
            </a:fld>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800">
                <a:solidFill>
                  <a:srgbClr val="000000"/>
                </a:solidFill>
                <a:latin typeface="Arial"/>
              </a:rPr>
              <a:t>SWOT analysis (strengths, weaknesses, opportunities, and threats) can also be used during risk identification</a:t>
            </a:r>
            <a:endParaRPr/>
          </a:p>
          <a:p>
            <a:pPr>
              <a:lnSpc>
                <a:spcPct val="100000"/>
              </a:lnSpc>
              <a:buSzPct val="68000"/>
              <a:buFont typeface="Wingdings 3" charset="2"/>
              <a:buChar char=""/>
            </a:pPr>
            <a:r>
              <a:rPr lang="en-US" sz="800">
                <a:solidFill>
                  <a:srgbClr val="000000"/>
                </a:solidFill>
                <a:latin typeface="Arial"/>
              </a:rPr>
              <a:t>Helps identify the broad negative and positive risks that apply to a project</a:t>
            </a:r>
            <a:endParaRPr/>
          </a:p>
          <a:p>
            <a:pPr>
              <a:lnSpc>
                <a:spcPct val="100000"/>
              </a:lnSpc>
            </a:pPr>
            <a:r>
              <a:rPr lang="en-US" sz="800">
                <a:solidFill>
                  <a:srgbClr val="000000"/>
                </a:solidFill>
                <a:latin typeface="Arial"/>
              </a:rPr>
              <a:t>The main output of the risk identification process is a list of identified risks and other information needed to begin creating a risk register</a:t>
            </a:r>
            <a:endParaRPr/>
          </a:p>
          <a:p>
            <a:pPr>
              <a:lnSpc>
                <a:spcPct val="100000"/>
              </a:lnSpc>
            </a:pPr>
            <a:r>
              <a:rPr lang="en-US" sz="800">
                <a:solidFill>
                  <a:srgbClr val="000000"/>
                </a:solidFill>
                <a:latin typeface="Arial"/>
              </a:rPr>
              <a:t>A </a:t>
            </a:r>
            <a:r>
              <a:rPr b="1" lang="en-US" sz="800">
                <a:solidFill>
                  <a:srgbClr val="000000"/>
                </a:solidFill>
                <a:latin typeface="Arial"/>
              </a:rPr>
              <a:t>risk register</a:t>
            </a:r>
            <a:r>
              <a:rPr lang="en-US" sz="800">
                <a:solidFill>
                  <a:srgbClr val="000000"/>
                </a:solidFill>
                <a:latin typeface="Arial"/>
              </a:rPr>
              <a:t> is:</a:t>
            </a:r>
            <a:endParaRPr/>
          </a:p>
          <a:p>
            <a:r>
              <a:rPr lang="en-US" sz="800">
                <a:solidFill>
                  <a:srgbClr val="000000"/>
                </a:solidFill>
                <a:latin typeface="Arial"/>
              </a:rPr>
              <a:t>A document that contains the results of various risk management processes and that is often displayed in a table or spreadsheet format</a:t>
            </a:r>
            <a:endParaRPr/>
          </a:p>
          <a:p>
            <a:r>
              <a:rPr lang="en-US" sz="800">
                <a:solidFill>
                  <a:srgbClr val="000000"/>
                </a:solidFill>
                <a:latin typeface="Arial"/>
              </a:rPr>
              <a:t>A tool for documenting potential risk events and related information</a:t>
            </a:r>
            <a:endParaRPr/>
          </a:p>
          <a:p>
            <a:pPr>
              <a:lnSpc>
                <a:spcPct val="100000"/>
              </a:lnSpc>
            </a:pPr>
            <a:r>
              <a:rPr b="1" lang="en-US" sz="800">
                <a:solidFill>
                  <a:srgbClr val="000000"/>
                </a:solidFill>
                <a:latin typeface="Arial"/>
              </a:rPr>
              <a:t>Risk events </a:t>
            </a:r>
            <a:r>
              <a:rPr lang="en-US" sz="800">
                <a:solidFill>
                  <a:srgbClr val="000000"/>
                </a:solidFill>
                <a:latin typeface="Arial"/>
              </a:rPr>
              <a:t>refer to specific, uncertain events that may occur to the detriment or enhancement of the project</a:t>
            </a:r>
            <a:endParaRPr/>
          </a:p>
          <a:p>
            <a:pPr>
              <a:lnSpc>
                <a:spcPct val="100000"/>
              </a:lnSpc>
            </a:pPr>
            <a:r>
              <a:rPr lang="en-US" sz="800">
                <a:solidFill>
                  <a:srgbClr val="000000"/>
                </a:solidFill>
                <a:latin typeface="Arial"/>
              </a:rPr>
              <a:t>Helps identify the broad negative and positive risks that apply to a project</a:t>
            </a:r>
            <a:endParaRPr/>
          </a:p>
          <a:p>
            <a:pPr>
              <a:lnSpc>
                <a:spcPct val="100000"/>
              </a:lnSpc>
            </a:pPr>
            <a:r>
              <a:rPr lang="en-US" sz="800">
                <a:solidFill>
                  <a:srgbClr val="000000"/>
                </a:solidFill>
                <a:latin typeface="Arial"/>
              </a:rPr>
              <a:t>The main output of the risk identification process is a list of identified risks and other information needed to begin creating a risk register</a:t>
            </a:r>
            <a:endParaRPr/>
          </a:p>
          <a:p>
            <a:pPr>
              <a:lnSpc>
                <a:spcPct val="100000"/>
              </a:lnSpc>
            </a:pPr>
            <a:r>
              <a:rPr lang="en-US" sz="800">
                <a:solidFill>
                  <a:srgbClr val="000000"/>
                </a:solidFill>
                <a:latin typeface="Arial"/>
              </a:rPr>
              <a:t>A </a:t>
            </a:r>
            <a:r>
              <a:rPr b="1" lang="en-US" sz="800">
                <a:solidFill>
                  <a:srgbClr val="000000"/>
                </a:solidFill>
                <a:latin typeface="Arial"/>
              </a:rPr>
              <a:t>risk register</a:t>
            </a:r>
            <a:r>
              <a:rPr lang="en-US" sz="800">
                <a:solidFill>
                  <a:srgbClr val="000000"/>
                </a:solidFill>
                <a:latin typeface="Arial"/>
              </a:rPr>
              <a:t> is:</a:t>
            </a:r>
            <a:endParaRPr/>
          </a:p>
          <a:p>
            <a:r>
              <a:rPr lang="en-US" sz="800">
                <a:solidFill>
                  <a:srgbClr val="000000"/>
                </a:solidFill>
                <a:latin typeface="Arial"/>
              </a:rPr>
              <a:t>A document that contains the results of various risk management processes and that is often displayed in a table or spreadsheet format</a:t>
            </a:r>
            <a:endParaRPr/>
          </a:p>
          <a:p>
            <a:r>
              <a:rPr lang="en-US" sz="800">
                <a:solidFill>
                  <a:srgbClr val="000000"/>
                </a:solidFill>
                <a:latin typeface="Arial"/>
              </a:rPr>
              <a:t>A tool for documenting potential risk events and related information</a:t>
            </a:r>
            <a:endParaRPr/>
          </a:p>
          <a:p>
            <a:pPr>
              <a:lnSpc>
                <a:spcPct val="100000"/>
              </a:lnSpc>
            </a:pPr>
            <a:r>
              <a:rPr b="1" lang="en-US" sz="800">
                <a:solidFill>
                  <a:srgbClr val="000000"/>
                </a:solidFill>
                <a:latin typeface="Arial"/>
              </a:rPr>
              <a:t>Risk events </a:t>
            </a:r>
            <a:r>
              <a:rPr lang="en-US" sz="800">
                <a:solidFill>
                  <a:srgbClr val="000000"/>
                </a:solidFill>
                <a:latin typeface="Arial"/>
              </a:rPr>
              <a:t>refer to specific, uncertain events that may occur to the detriment or enhancement of the project</a:t>
            </a:r>
            <a:endParaRPr/>
          </a:p>
        </p:txBody>
      </p:sp>
      <p:sp>
        <p:nvSpPr>
          <p:cNvPr id="304"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800">
                <a:solidFill>
                  <a:srgbClr val="464646"/>
                </a:solidFill>
                <a:latin typeface="Arial"/>
              </a:rPr>
              <a:t>SWOT Analysis</a:t>
            </a:r>
            <a:endParaRPr/>
          </a:p>
        </p:txBody>
      </p:sp>
      <p:sp>
        <p:nvSpPr>
          <p:cNvPr id="305"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06" name="TextShape 4"/>
          <p:cNvSpPr txBox="1"/>
          <p:nvPr/>
        </p:nvSpPr>
        <p:spPr>
          <a:xfrm>
            <a:off x="8588520" y="6492960"/>
            <a:ext cx="555120" cy="364680"/>
          </a:xfrm>
          <a:prstGeom prst="rect">
            <a:avLst/>
          </a:prstGeom>
        </p:spPr>
        <p:txBody>
          <a:bodyPr lIns="90000" rIns="90000" tIns="45000" bIns="45000" anchor="b"/>
          <a:p>
            <a:pPr>
              <a:lnSpc>
                <a:spcPct val="100000"/>
              </a:lnSpc>
            </a:pPr>
            <a:fld id="{D2C71916-15B1-43D2-95F3-BEC89C4545E7}" type="slidenum">
              <a:rPr lang="en-IN" sz="1200">
                <a:solidFill>
                  <a:srgbClr val="000000"/>
                </a:solidFill>
                <a:latin typeface="Arial"/>
              </a:rPr>
              <a:t>&lt;number&gt;</a:t>
            </a:fld>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400">
                <a:solidFill>
                  <a:srgbClr val="000000"/>
                </a:solidFill>
                <a:latin typeface="Arial"/>
              </a:rPr>
              <a:t>The main output of the risk identification process is a list of identified risks and other information needed to begin creating a risk register</a:t>
            </a:r>
            <a:endParaRPr/>
          </a:p>
          <a:p>
            <a:pPr>
              <a:lnSpc>
                <a:spcPct val="100000"/>
              </a:lnSpc>
              <a:buSzPct val="68000"/>
              <a:buFont typeface="Wingdings 3" charset="2"/>
              <a:buChar char=""/>
            </a:pPr>
            <a:r>
              <a:rPr lang="en-US" sz="2400">
                <a:solidFill>
                  <a:srgbClr val="000000"/>
                </a:solidFill>
                <a:latin typeface="Arial"/>
              </a:rPr>
              <a:t>A </a:t>
            </a:r>
            <a:r>
              <a:rPr b="1" lang="en-US" sz="2400">
                <a:solidFill>
                  <a:srgbClr val="000000"/>
                </a:solidFill>
                <a:latin typeface="Arial"/>
              </a:rPr>
              <a:t>risk register</a:t>
            </a:r>
            <a:r>
              <a:rPr lang="en-US" sz="2400">
                <a:solidFill>
                  <a:srgbClr val="000000"/>
                </a:solidFill>
                <a:latin typeface="Arial"/>
              </a:rPr>
              <a:t> is:</a:t>
            </a:r>
            <a:endParaRPr/>
          </a:p>
          <a:p>
            <a:pPr lvl="1">
              <a:lnSpc>
                <a:spcPct val="100000"/>
              </a:lnSpc>
              <a:buFont typeface="Verdana"/>
              <a:buChar char="◦"/>
            </a:pPr>
            <a:r>
              <a:rPr lang="en-US" sz="2200">
                <a:solidFill>
                  <a:srgbClr val="000000"/>
                </a:solidFill>
                <a:latin typeface="Arial"/>
              </a:rPr>
              <a:t>A document that contains the results of various risk management processes and that is often displayed in a table or spreadsheet format</a:t>
            </a:r>
            <a:endParaRPr/>
          </a:p>
          <a:p>
            <a:pPr lvl="1">
              <a:lnSpc>
                <a:spcPct val="100000"/>
              </a:lnSpc>
              <a:buFont typeface="Verdana"/>
              <a:buChar char="◦"/>
            </a:pPr>
            <a:r>
              <a:rPr lang="en-US" sz="2200">
                <a:solidFill>
                  <a:srgbClr val="000000"/>
                </a:solidFill>
                <a:latin typeface="Arial"/>
              </a:rPr>
              <a:t>A tool for documenting potential risk events and related information</a:t>
            </a:r>
            <a:endParaRPr/>
          </a:p>
          <a:p>
            <a:pPr>
              <a:lnSpc>
                <a:spcPct val="100000"/>
              </a:lnSpc>
              <a:buSzPct val="68000"/>
              <a:buFont typeface="Wingdings 3" charset="2"/>
              <a:buChar char=""/>
            </a:pPr>
            <a:r>
              <a:rPr b="1" lang="en-US" sz="2400">
                <a:solidFill>
                  <a:srgbClr val="000000"/>
                </a:solidFill>
                <a:latin typeface="Arial"/>
              </a:rPr>
              <a:t>Risk events </a:t>
            </a:r>
            <a:r>
              <a:rPr lang="en-US" sz="2400">
                <a:solidFill>
                  <a:srgbClr val="000000"/>
                </a:solidFill>
                <a:latin typeface="Arial"/>
              </a:rPr>
              <a:t>refer to specific, uncertain events that may occur to the detriment or enhancement of the project</a:t>
            </a:r>
            <a:endParaRPr/>
          </a:p>
        </p:txBody>
      </p:sp>
      <p:sp>
        <p:nvSpPr>
          <p:cNvPr id="308"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Risk Register</a:t>
            </a:r>
            <a:endParaRPr/>
          </a:p>
        </p:txBody>
      </p:sp>
      <p:sp>
        <p:nvSpPr>
          <p:cNvPr id="309"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10" name="TextShape 4"/>
          <p:cNvSpPr txBox="1"/>
          <p:nvPr/>
        </p:nvSpPr>
        <p:spPr>
          <a:xfrm>
            <a:off x="8588520" y="6492960"/>
            <a:ext cx="555120" cy="364680"/>
          </a:xfrm>
          <a:prstGeom prst="rect">
            <a:avLst/>
          </a:prstGeom>
        </p:spPr>
        <p:txBody>
          <a:bodyPr lIns="90000" rIns="90000" tIns="45000" bIns="45000" anchor="b"/>
          <a:p>
            <a:pPr>
              <a:lnSpc>
                <a:spcPct val="100000"/>
              </a:lnSpc>
            </a:pPr>
            <a:fld id="{A0A0620A-636B-4F62-96CD-8121C6EF932C}" type="slidenum">
              <a:rPr lang="en-IN" sz="1200">
                <a:solidFill>
                  <a:srgbClr val="000000"/>
                </a:solidFill>
                <a:latin typeface="Arial"/>
              </a:rPr>
              <a:t>&lt;number&gt;</a:t>
            </a:fld>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An identification number for each risk event</a:t>
            </a:r>
            <a:endParaRPr/>
          </a:p>
          <a:p>
            <a:pPr>
              <a:lnSpc>
                <a:spcPct val="100000"/>
              </a:lnSpc>
              <a:buSzPct val="68000"/>
              <a:buFont typeface="Wingdings 3" charset="2"/>
              <a:buChar char=""/>
            </a:pPr>
            <a:r>
              <a:rPr lang="en-US" sz="2700">
                <a:solidFill>
                  <a:srgbClr val="000000"/>
                </a:solidFill>
                <a:latin typeface="Arial"/>
              </a:rPr>
              <a:t>A rank for each risk event</a:t>
            </a:r>
            <a:endParaRPr/>
          </a:p>
          <a:p>
            <a:pPr>
              <a:lnSpc>
                <a:spcPct val="100000"/>
              </a:lnSpc>
              <a:buSzPct val="68000"/>
              <a:buFont typeface="Wingdings 3" charset="2"/>
              <a:buChar char=""/>
            </a:pPr>
            <a:r>
              <a:rPr lang="en-US" sz="2700">
                <a:solidFill>
                  <a:srgbClr val="000000"/>
                </a:solidFill>
                <a:latin typeface="Arial"/>
              </a:rPr>
              <a:t>The name of each risk event</a:t>
            </a:r>
            <a:endParaRPr/>
          </a:p>
          <a:p>
            <a:pPr>
              <a:lnSpc>
                <a:spcPct val="100000"/>
              </a:lnSpc>
              <a:buSzPct val="68000"/>
              <a:buFont typeface="Wingdings 3" charset="2"/>
              <a:buChar char=""/>
            </a:pPr>
            <a:r>
              <a:rPr lang="en-US" sz="2700">
                <a:solidFill>
                  <a:srgbClr val="000000"/>
                </a:solidFill>
                <a:latin typeface="Arial"/>
              </a:rPr>
              <a:t>A description of each risk event</a:t>
            </a:r>
            <a:endParaRPr/>
          </a:p>
          <a:p>
            <a:pPr>
              <a:lnSpc>
                <a:spcPct val="100000"/>
              </a:lnSpc>
              <a:buSzPct val="68000"/>
              <a:buFont typeface="Wingdings 3" charset="2"/>
              <a:buChar char=""/>
            </a:pPr>
            <a:r>
              <a:rPr lang="en-US" sz="2700">
                <a:solidFill>
                  <a:srgbClr val="000000"/>
                </a:solidFill>
                <a:latin typeface="Arial"/>
              </a:rPr>
              <a:t>The category under which each risk event falls</a:t>
            </a:r>
            <a:endParaRPr/>
          </a:p>
          <a:p>
            <a:pPr>
              <a:lnSpc>
                <a:spcPct val="100000"/>
              </a:lnSpc>
              <a:buSzPct val="68000"/>
              <a:buFont typeface="Wingdings 3" charset="2"/>
              <a:buChar char=""/>
            </a:pPr>
            <a:r>
              <a:rPr lang="en-US" sz="2700">
                <a:solidFill>
                  <a:srgbClr val="000000"/>
                </a:solidFill>
                <a:latin typeface="Arial"/>
              </a:rPr>
              <a:t>The root cause of each risk</a:t>
            </a:r>
            <a:endParaRPr/>
          </a:p>
        </p:txBody>
      </p:sp>
      <p:sp>
        <p:nvSpPr>
          <p:cNvPr id="312"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Risk Register Contents</a:t>
            </a:r>
            <a:endParaRPr/>
          </a:p>
        </p:txBody>
      </p:sp>
      <p:sp>
        <p:nvSpPr>
          <p:cNvPr id="313"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14" name="TextShape 4"/>
          <p:cNvSpPr txBox="1"/>
          <p:nvPr/>
        </p:nvSpPr>
        <p:spPr>
          <a:xfrm>
            <a:off x="8588520" y="6492960"/>
            <a:ext cx="555120" cy="364680"/>
          </a:xfrm>
          <a:prstGeom prst="rect">
            <a:avLst/>
          </a:prstGeom>
        </p:spPr>
        <p:txBody>
          <a:bodyPr lIns="90000" rIns="90000" tIns="45000" bIns="45000" anchor="b"/>
          <a:p>
            <a:pPr>
              <a:lnSpc>
                <a:spcPct val="100000"/>
              </a:lnSpc>
            </a:pPr>
            <a:fld id="{209B147A-8660-4CAA-B097-6F8B8B912719}" type="slidenum">
              <a:rPr lang="en-IN" sz="1200">
                <a:solidFill>
                  <a:srgbClr val="000000"/>
                </a:solidFill>
                <a:latin typeface="Arial"/>
              </a:rPr>
              <a:t>&lt;number&gt;</a:t>
            </a:fld>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Triggers for each risk; </a:t>
            </a:r>
            <a:r>
              <a:rPr b="1" lang="en-US" sz="2700">
                <a:solidFill>
                  <a:srgbClr val="000000"/>
                </a:solidFill>
                <a:latin typeface="Arial"/>
              </a:rPr>
              <a:t>triggers</a:t>
            </a:r>
            <a:r>
              <a:rPr lang="en-US" sz="2700">
                <a:solidFill>
                  <a:srgbClr val="000000"/>
                </a:solidFill>
                <a:latin typeface="Arial"/>
              </a:rPr>
              <a:t> are indicators or symptoms of actual risk events</a:t>
            </a:r>
            <a:endParaRPr/>
          </a:p>
          <a:p>
            <a:pPr>
              <a:lnSpc>
                <a:spcPct val="100000"/>
              </a:lnSpc>
              <a:buSzPct val="68000"/>
              <a:buFont typeface="Wingdings 3" charset="2"/>
              <a:buChar char=""/>
            </a:pPr>
            <a:r>
              <a:rPr lang="en-US" sz="2700">
                <a:solidFill>
                  <a:srgbClr val="000000"/>
                </a:solidFill>
                <a:latin typeface="Arial"/>
              </a:rPr>
              <a:t>Potential responses to each risk</a:t>
            </a:r>
            <a:endParaRPr/>
          </a:p>
          <a:p>
            <a:pPr>
              <a:lnSpc>
                <a:spcPct val="100000"/>
              </a:lnSpc>
              <a:buSzPct val="68000"/>
              <a:buFont typeface="Wingdings 3" charset="2"/>
              <a:buChar char=""/>
            </a:pPr>
            <a:r>
              <a:rPr lang="en-US" sz="2700">
                <a:solidFill>
                  <a:srgbClr val="000000"/>
                </a:solidFill>
                <a:latin typeface="Arial"/>
              </a:rPr>
              <a:t>The </a:t>
            </a:r>
            <a:r>
              <a:rPr b="1" lang="en-US" sz="2700">
                <a:solidFill>
                  <a:srgbClr val="000000"/>
                </a:solidFill>
                <a:latin typeface="Arial"/>
              </a:rPr>
              <a:t>risk owner</a:t>
            </a:r>
            <a:r>
              <a:rPr lang="en-US" sz="2700">
                <a:solidFill>
                  <a:srgbClr val="000000"/>
                </a:solidFill>
                <a:latin typeface="Arial"/>
              </a:rPr>
              <a:t> or person who will own or take responsibility for each risk</a:t>
            </a:r>
            <a:endParaRPr/>
          </a:p>
          <a:p>
            <a:pPr>
              <a:lnSpc>
                <a:spcPct val="100000"/>
              </a:lnSpc>
              <a:buSzPct val="68000"/>
              <a:buFont typeface="Wingdings 3" charset="2"/>
              <a:buChar char=""/>
            </a:pPr>
            <a:r>
              <a:rPr lang="en-US" sz="2700">
                <a:solidFill>
                  <a:srgbClr val="000000"/>
                </a:solidFill>
                <a:latin typeface="Arial"/>
              </a:rPr>
              <a:t>The probability and impact of each risk occurring.</a:t>
            </a:r>
            <a:endParaRPr/>
          </a:p>
          <a:p>
            <a:pPr>
              <a:lnSpc>
                <a:spcPct val="100000"/>
              </a:lnSpc>
              <a:buSzPct val="68000"/>
              <a:buFont typeface="Wingdings 3" charset="2"/>
              <a:buChar char=""/>
            </a:pPr>
            <a:r>
              <a:rPr lang="en-US" sz="2700">
                <a:solidFill>
                  <a:srgbClr val="000000"/>
                </a:solidFill>
                <a:latin typeface="Arial"/>
              </a:rPr>
              <a:t>The status of each risk</a:t>
            </a:r>
            <a:endParaRPr/>
          </a:p>
        </p:txBody>
      </p:sp>
      <p:sp>
        <p:nvSpPr>
          <p:cNvPr id="316"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Risk Register Contents (cont’d)</a:t>
            </a:r>
            <a:endParaRPr/>
          </a:p>
        </p:txBody>
      </p:sp>
      <p:sp>
        <p:nvSpPr>
          <p:cNvPr id="317"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18" name="TextShape 4"/>
          <p:cNvSpPr txBox="1"/>
          <p:nvPr/>
        </p:nvSpPr>
        <p:spPr>
          <a:xfrm>
            <a:off x="8588520" y="6492960"/>
            <a:ext cx="555120" cy="364680"/>
          </a:xfrm>
          <a:prstGeom prst="rect">
            <a:avLst/>
          </a:prstGeom>
        </p:spPr>
        <p:txBody>
          <a:bodyPr lIns="90000" rIns="90000" tIns="45000" bIns="45000" anchor="b"/>
          <a:p>
            <a:pPr>
              <a:lnSpc>
                <a:spcPct val="100000"/>
              </a:lnSpc>
            </a:pPr>
            <a:fld id="{A0F09B94-96B5-41D4-A01A-67C124D06008}" type="slidenum">
              <a:rPr lang="en-IN" sz="1200">
                <a:solidFill>
                  <a:srgbClr val="000000"/>
                </a:solidFill>
                <a:latin typeface="Arial"/>
              </a:rPr>
              <a:t>&lt;number&gt;</a:t>
            </a:fld>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TextShape 1"/>
          <p:cNvSpPr txBox="1"/>
          <p:nvPr/>
        </p:nvSpPr>
        <p:spPr>
          <a:xfrm>
            <a:off x="380880" y="228600"/>
            <a:ext cx="8381520" cy="914040"/>
          </a:xfrm>
          <a:prstGeom prst="rect">
            <a:avLst/>
          </a:prstGeom>
        </p:spPr>
        <p:txBody>
          <a:bodyPr lIns="90000" rIns="90000" tIns="45000" bIns="45000" anchor="ctr"/>
          <a:p>
            <a:pPr>
              <a:lnSpc>
                <a:spcPct val="100000"/>
              </a:lnSpc>
            </a:pPr>
            <a:r>
              <a:rPr b="1" lang="en-US" sz="4100">
                <a:solidFill>
                  <a:srgbClr val="464646"/>
                </a:solidFill>
                <a:latin typeface="Arial"/>
              </a:rPr>
              <a:t>Table 11-5. Sample Risk Register</a:t>
            </a:r>
            <a:endParaRPr/>
          </a:p>
        </p:txBody>
      </p:sp>
      <p:sp>
        <p:nvSpPr>
          <p:cNvPr id="320" name="TextShape 2"/>
          <p:cNvSpPr txBox="1"/>
          <p:nvPr/>
        </p:nvSpPr>
        <p:spPr>
          <a:xfrm>
            <a:off x="152280" y="6248520"/>
            <a:ext cx="456840" cy="456840"/>
          </a:xfrm>
          <a:prstGeom prst="rect">
            <a:avLst/>
          </a:prstGeom>
        </p:spPr>
        <p:txBody>
          <a:bodyPr lIns="90000" rIns="90000" tIns="45000" bIns="45000" anchor="b"/>
          <a:p>
            <a:pPr>
              <a:lnSpc>
                <a:spcPct val="100000"/>
              </a:lnSpc>
            </a:pPr>
            <a:fld id="{FA2A9CDA-B9FC-4FB9-8C5A-4BA04EB9830D}" type="slidenum">
              <a:rPr lang="en-IN" sz="1000">
                <a:solidFill>
                  <a:srgbClr val="000000"/>
                </a:solidFill>
                <a:latin typeface="Arial"/>
              </a:rPr>
              <a:t>&lt;number&gt;</a:t>
            </a:fld>
            <a:endParaRPr/>
          </a:p>
        </p:txBody>
      </p:sp>
      <p:sp>
        <p:nvSpPr>
          <p:cNvPr id="321" name="TextShape 3"/>
          <p:cNvSpPr txBox="1"/>
          <p:nvPr/>
        </p:nvSpPr>
        <p:spPr>
          <a:xfrm>
            <a:off x="1676520" y="6400800"/>
            <a:ext cx="6400440" cy="456840"/>
          </a:xfrm>
          <a:prstGeom prst="rect">
            <a:avLst/>
          </a:prstGeom>
        </p:spPr>
        <p:txBody>
          <a:bodyPr lIns="90000" rIns="90000" tIns="45000" bIns="45000" anchor="b"/>
          <a:p>
            <a:pPr>
              <a:lnSpc>
                <a:spcPct val="100000"/>
              </a:lnSpc>
            </a:pPr>
            <a:r>
              <a:rPr lang="en-IN" sz="1000">
                <a:solidFill>
                  <a:srgbClr val="000000"/>
                </a:solidFill>
                <a:latin typeface="Arial"/>
              </a:rPr>
              <a:t>Information Technology Project Management, Seventh Edition</a:t>
            </a:r>
            <a:endParaRPr/>
          </a:p>
        </p:txBody>
      </p:sp>
      <p:pic>
        <p:nvPicPr>
          <p:cNvPr id="322" name="Picture 8" descr=""/>
          <p:cNvPicPr/>
          <p:nvPr/>
        </p:nvPicPr>
        <p:blipFill>
          <a:blip r:embed="rId1"/>
          <a:srcRect l="0" t="14196" r="0" b="0"/>
          <a:stretch>
            <a:fillRect/>
          </a:stretch>
        </p:blipFill>
        <p:spPr>
          <a:xfrm>
            <a:off x="219240" y="1085760"/>
            <a:ext cx="8583120" cy="1380600"/>
          </a:xfrm>
          <a:prstGeom prst="rect">
            <a:avLst/>
          </a:prstGeom>
          <a:ln w="9360">
            <a:noFill/>
          </a:ln>
        </p:spPr>
      </p:pic>
      <p:sp>
        <p:nvSpPr>
          <p:cNvPr id="323" name="CustomShape 4"/>
          <p:cNvSpPr/>
          <p:nvPr/>
        </p:nvSpPr>
        <p:spPr>
          <a:xfrm>
            <a:off x="219240" y="2467080"/>
            <a:ext cx="8757720" cy="3441960"/>
          </a:xfrm>
          <a:prstGeom prst="rect">
            <a:avLst/>
          </a:prstGeom>
          <a:noFill/>
          <a:ln>
            <a:noFill/>
          </a:ln>
        </p:spPr>
        <p:txBody>
          <a:bodyPr lIns="90000" rIns="90000" tIns="45000" bIns="45000"/>
          <a:p>
            <a:pPr>
              <a:lnSpc>
                <a:spcPct val="100000"/>
              </a:lnSpc>
            </a:pPr>
            <a:r>
              <a:rPr lang="en-IN" sz="2200">
                <a:solidFill>
                  <a:srgbClr val="000000"/>
                </a:solidFill>
                <a:latin typeface="Arial"/>
              </a:rPr>
              <a:t>• </a:t>
            </a:r>
            <a:r>
              <a:rPr lang="en-IN" sz="2200">
                <a:solidFill>
                  <a:srgbClr val="000000"/>
                </a:solidFill>
                <a:latin typeface="Arial"/>
              </a:rPr>
              <a:t>No.: R44</a:t>
            </a:r>
            <a:endParaRPr/>
          </a:p>
          <a:p>
            <a:pPr>
              <a:lnSpc>
                <a:spcPct val="100000"/>
              </a:lnSpc>
            </a:pPr>
            <a:r>
              <a:rPr lang="en-IN" sz="2200">
                <a:solidFill>
                  <a:srgbClr val="000000"/>
                </a:solidFill>
                <a:latin typeface="Arial"/>
              </a:rPr>
              <a:t>• </a:t>
            </a:r>
            <a:r>
              <a:rPr lang="en-IN" sz="2200">
                <a:solidFill>
                  <a:srgbClr val="000000"/>
                </a:solidFill>
                <a:latin typeface="Arial"/>
              </a:rPr>
              <a:t>Rank: 1</a:t>
            </a:r>
            <a:endParaRPr/>
          </a:p>
          <a:p>
            <a:pPr>
              <a:lnSpc>
                <a:spcPct val="100000"/>
              </a:lnSpc>
            </a:pPr>
            <a:r>
              <a:rPr lang="en-IN" sz="2200">
                <a:solidFill>
                  <a:srgbClr val="000000"/>
                </a:solidFill>
                <a:latin typeface="Arial"/>
              </a:rPr>
              <a:t>• </a:t>
            </a:r>
            <a:r>
              <a:rPr lang="en-IN" sz="2200">
                <a:solidFill>
                  <a:srgbClr val="000000"/>
                </a:solidFill>
                <a:latin typeface="Arial"/>
              </a:rPr>
              <a:t>Risk: New customer</a:t>
            </a:r>
            <a:endParaRPr/>
          </a:p>
          <a:p>
            <a:pPr>
              <a:lnSpc>
                <a:spcPct val="100000"/>
              </a:lnSpc>
            </a:pPr>
            <a:r>
              <a:rPr lang="en-IN" sz="2200">
                <a:solidFill>
                  <a:srgbClr val="000000"/>
                </a:solidFill>
                <a:latin typeface="Arial"/>
              </a:rPr>
              <a:t>• </a:t>
            </a:r>
            <a:r>
              <a:rPr lang="en-IN" sz="2200">
                <a:solidFill>
                  <a:srgbClr val="000000"/>
                </a:solidFill>
                <a:latin typeface="Arial"/>
              </a:rPr>
              <a:t>Description: We have never done a project for this organization before and don’t know too much about them. One of our company’s strengths is building good customer relationships, which often leads to further projects with that customer. We might have trouble working with this customer because they are new to us.</a:t>
            </a:r>
            <a:endParaRPr/>
          </a:p>
          <a:p>
            <a:pPr>
              <a:lnSpc>
                <a:spcPct val="100000"/>
              </a:lnSpc>
            </a:pPr>
            <a:r>
              <a:rPr lang="en-IN" sz="2200">
                <a:solidFill>
                  <a:srgbClr val="000000"/>
                </a:solidFill>
                <a:latin typeface="Arial"/>
              </a:rPr>
              <a:t>• </a:t>
            </a:r>
            <a:r>
              <a:rPr lang="en-IN" sz="2200">
                <a:solidFill>
                  <a:srgbClr val="000000"/>
                </a:solidFill>
                <a:latin typeface="Arial"/>
              </a:rPr>
              <a:t>Category: People risk</a:t>
            </a:r>
            <a:endParaRPr/>
          </a:p>
          <a:p>
            <a:pPr>
              <a:lnSpc>
                <a:spcPct val="100000"/>
              </a:lnSpc>
            </a:pPr>
            <a:r>
              <a:rPr lang="en-IN" sz="2200">
                <a:solidFill>
                  <a:srgbClr val="000000"/>
                </a:solidFill>
                <a:latin typeface="Arial"/>
              </a:rPr>
              <a:t>• </a:t>
            </a:r>
            <a:r>
              <a:rPr lang="en-IN" sz="2200">
                <a:solidFill>
                  <a:srgbClr val="000000"/>
                </a:solidFill>
                <a:latin typeface="Arial"/>
              </a:rPr>
              <a:t>Etc.</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TextShape 1"/>
          <p:cNvSpPr txBox="1"/>
          <p:nvPr/>
        </p:nvSpPr>
        <p:spPr>
          <a:xfrm>
            <a:off x="457200" y="1371600"/>
            <a:ext cx="7881480" cy="4790880"/>
          </a:xfrm>
          <a:prstGeom prst="rect">
            <a:avLst/>
          </a:prstGeom>
        </p:spPr>
        <p:txBody>
          <a:bodyPr/>
          <a:p>
            <a:pPr>
              <a:lnSpc>
                <a:spcPct val="100000"/>
              </a:lnSpc>
              <a:buSzPct val="68000"/>
              <a:buFont typeface="Wingdings 3" charset="2"/>
              <a:buChar char=""/>
            </a:pPr>
            <a:r>
              <a:rPr lang="en-US" sz="2700">
                <a:solidFill>
                  <a:srgbClr val="000000"/>
                </a:solidFill>
                <a:latin typeface="Arial"/>
              </a:rPr>
              <a:t>Assess the likelihood and impact of identified risks to determine their magnitude and priority</a:t>
            </a:r>
            <a:endParaRPr/>
          </a:p>
          <a:p>
            <a:pPr>
              <a:lnSpc>
                <a:spcPct val="100000"/>
              </a:lnSpc>
              <a:buSzPct val="68000"/>
              <a:buFont typeface="Wingdings 3" charset="2"/>
              <a:buChar char=""/>
            </a:pPr>
            <a:r>
              <a:rPr lang="en-US" sz="2700">
                <a:solidFill>
                  <a:srgbClr val="000000"/>
                </a:solidFill>
                <a:latin typeface="Arial"/>
              </a:rPr>
              <a:t>Risk quantification tools and techniques include: </a:t>
            </a:r>
            <a:endParaRPr/>
          </a:p>
          <a:p>
            <a:pPr lvl="1">
              <a:lnSpc>
                <a:spcPct val="100000"/>
              </a:lnSpc>
              <a:buFont typeface="Verdana"/>
              <a:buChar char="◦"/>
            </a:pPr>
            <a:r>
              <a:rPr lang="en-US" sz="2300">
                <a:solidFill>
                  <a:srgbClr val="000000"/>
                </a:solidFill>
                <a:latin typeface="Arial"/>
              </a:rPr>
              <a:t>Probability/impact matrixes</a:t>
            </a:r>
            <a:endParaRPr/>
          </a:p>
          <a:p>
            <a:pPr lvl="1">
              <a:lnSpc>
                <a:spcPct val="100000"/>
              </a:lnSpc>
              <a:buFont typeface="Verdana"/>
              <a:buChar char="◦"/>
            </a:pPr>
            <a:r>
              <a:rPr lang="en-US" sz="2300">
                <a:solidFill>
                  <a:srgbClr val="000000"/>
                </a:solidFill>
                <a:latin typeface="Arial"/>
              </a:rPr>
              <a:t>The Top Ten Risk Item Tracking</a:t>
            </a:r>
            <a:endParaRPr/>
          </a:p>
          <a:p>
            <a:pPr lvl="1">
              <a:lnSpc>
                <a:spcPct val="100000"/>
              </a:lnSpc>
              <a:buFont typeface="Verdana"/>
              <a:buChar char="◦"/>
            </a:pPr>
            <a:r>
              <a:rPr lang="en-US" sz="2300">
                <a:solidFill>
                  <a:srgbClr val="000000"/>
                </a:solidFill>
                <a:latin typeface="Arial"/>
              </a:rPr>
              <a:t>Expert judgment</a:t>
            </a:r>
            <a:endParaRPr/>
          </a:p>
        </p:txBody>
      </p:sp>
      <p:sp>
        <p:nvSpPr>
          <p:cNvPr id="325"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Performing Qualitative Risk Analysis</a:t>
            </a:r>
            <a:endParaRPr/>
          </a:p>
        </p:txBody>
      </p:sp>
      <p:sp>
        <p:nvSpPr>
          <p:cNvPr id="326"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27" name="TextShape 4"/>
          <p:cNvSpPr txBox="1"/>
          <p:nvPr/>
        </p:nvSpPr>
        <p:spPr>
          <a:xfrm>
            <a:off x="8588520" y="6492960"/>
            <a:ext cx="555120" cy="364680"/>
          </a:xfrm>
          <a:prstGeom prst="rect">
            <a:avLst/>
          </a:prstGeom>
        </p:spPr>
        <p:txBody>
          <a:bodyPr lIns="90000" rIns="90000" tIns="45000" bIns="45000" anchor="b"/>
          <a:p>
            <a:pPr>
              <a:lnSpc>
                <a:spcPct val="100000"/>
              </a:lnSpc>
            </a:pPr>
            <a:fld id="{3E07A322-B59B-4E83-B798-32FC851214E5}" type="slidenum">
              <a:rPr lang="en-IN" sz="1200">
                <a:solidFill>
                  <a:srgbClr val="000000"/>
                </a:solidFill>
                <a:latin typeface="Arial"/>
              </a:rPr>
              <a:t>&lt;number&gt;</a:t>
            </a:fld>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380880" y="1219320"/>
            <a:ext cx="8457840" cy="5028840"/>
          </a:xfrm>
          <a:prstGeom prst="rect">
            <a:avLst/>
          </a:prstGeom>
        </p:spPr>
        <p:txBody>
          <a:bodyPr/>
          <a:p>
            <a:pPr>
              <a:lnSpc>
                <a:spcPct val="100000"/>
              </a:lnSpc>
              <a:buSzPct val="68000"/>
              <a:buFont typeface="Wingdings 3" charset="2"/>
              <a:buChar char=""/>
            </a:pPr>
            <a:r>
              <a:rPr lang="en-US" sz="2700">
                <a:solidFill>
                  <a:srgbClr val="000000"/>
                </a:solidFill>
                <a:latin typeface="Arial"/>
              </a:rPr>
              <a:t>A </a:t>
            </a:r>
            <a:r>
              <a:rPr b="1" lang="en-US" sz="2700">
                <a:solidFill>
                  <a:srgbClr val="000000"/>
                </a:solidFill>
                <a:latin typeface="Arial"/>
              </a:rPr>
              <a:t>probability/impact matrix </a:t>
            </a:r>
            <a:r>
              <a:rPr lang="en-US" sz="2700">
                <a:solidFill>
                  <a:srgbClr val="000000"/>
                </a:solidFill>
                <a:latin typeface="Arial"/>
              </a:rPr>
              <a:t>or</a:t>
            </a:r>
            <a:r>
              <a:rPr b="1" lang="en-US" sz="2700">
                <a:solidFill>
                  <a:srgbClr val="000000"/>
                </a:solidFill>
                <a:latin typeface="Arial"/>
              </a:rPr>
              <a:t> chart</a:t>
            </a:r>
            <a:r>
              <a:rPr lang="en-US" sz="2700">
                <a:solidFill>
                  <a:srgbClr val="000000"/>
                </a:solidFill>
                <a:latin typeface="Arial"/>
              </a:rPr>
              <a:t> lists the relative probability of a risk occurring on one side of a matrix or axis on a chart and the relative impact of the risk occurring on the other</a:t>
            </a:r>
            <a:endParaRPr/>
          </a:p>
          <a:p>
            <a:pPr>
              <a:lnSpc>
                <a:spcPct val="100000"/>
              </a:lnSpc>
              <a:buSzPct val="68000"/>
              <a:buFont typeface="Wingdings 3" charset="2"/>
              <a:buChar char=""/>
            </a:pPr>
            <a:r>
              <a:rPr lang="en-US" sz="2700">
                <a:solidFill>
                  <a:srgbClr val="000000"/>
                </a:solidFill>
                <a:latin typeface="Arial"/>
              </a:rPr>
              <a:t>List the risks and then label each one as high, medium, or low in terms of its probability of occurrence and its impact if it did occur</a:t>
            </a:r>
            <a:endParaRPr/>
          </a:p>
          <a:p>
            <a:pPr>
              <a:lnSpc>
                <a:spcPct val="100000"/>
              </a:lnSpc>
              <a:buSzPct val="68000"/>
              <a:buFont typeface="Wingdings 3" charset="2"/>
              <a:buChar char=""/>
            </a:pPr>
            <a:r>
              <a:rPr lang="en-US" sz="2700">
                <a:solidFill>
                  <a:srgbClr val="000000"/>
                </a:solidFill>
                <a:latin typeface="Arial"/>
              </a:rPr>
              <a:t>Can also calculate </a:t>
            </a:r>
            <a:r>
              <a:rPr b="1" lang="en-US" sz="2700">
                <a:solidFill>
                  <a:srgbClr val="000000"/>
                </a:solidFill>
                <a:latin typeface="Arial"/>
              </a:rPr>
              <a:t>risk factors</a:t>
            </a:r>
            <a:r>
              <a:rPr lang="en-US" sz="2700">
                <a:solidFill>
                  <a:srgbClr val="000000"/>
                </a:solidFill>
                <a:latin typeface="Arial"/>
              </a:rPr>
              <a:t>:</a:t>
            </a:r>
            <a:endParaRPr/>
          </a:p>
          <a:p>
            <a:pPr lvl="1">
              <a:lnSpc>
                <a:spcPct val="100000"/>
              </a:lnSpc>
              <a:buFont typeface="Verdana"/>
              <a:buChar char="◦"/>
            </a:pPr>
            <a:r>
              <a:rPr lang="en-US" sz="2300">
                <a:solidFill>
                  <a:srgbClr val="000000"/>
                </a:solidFill>
                <a:latin typeface="Arial"/>
              </a:rPr>
              <a:t>Numbers that represent the overall risk of specific events based on their probability of occurring and the consequences to the project if they do occur</a:t>
            </a:r>
            <a:endParaRPr/>
          </a:p>
        </p:txBody>
      </p:sp>
      <p:sp>
        <p:nvSpPr>
          <p:cNvPr id="329"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Probability/Impact Matrix</a:t>
            </a:r>
            <a:endParaRPr/>
          </a:p>
        </p:txBody>
      </p:sp>
      <p:sp>
        <p:nvSpPr>
          <p:cNvPr id="330"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31" name="TextShape 4"/>
          <p:cNvSpPr txBox="1"/>
          <p:nvPr/>
        </p:nvSpPr>
        <p:spPr>
          <a:xfrm>
            <a:off x="8588520" y="6492960"/>
            <a:ext cx="555120" cy="364680"/>
          </a:xfrm>
          <a:prstGeom prst="rect">
            <a:avLst/>
          </a:prstGeom>
        </p:spPr>
        <p:txBody>
          <a:bodyPr lIns="90000" rIns="90000" tIns="45000" bIns="45000" anchor="b"/>
          <a:p>
            <a:pPr>
              <a:lnSpc>
                <a:spcPct val="100000"/>
              </a:lnSpc>
            </a:pPr>
            <a:fld id="{7C0F6373-A04D-4970-A377-B5FB5D11481C}" type="slidenum">
              <a:rPr lang="en-IN" sz="1200">
                <a:solidFill>
                  <a:srgbClr val="000000"/>
                </a:solidFill>
                <a:latin typeface="Arial"/>
              </a:rPr>
              <a:t>&lt;number&gt;</a:t>
            </a:fld>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TextShape 1"/>
          <p:cNvSpPr txBox="1"/>
          <p:nvPr/>
        </p:nvSpPr>
        <p:spPr>
          <a:xfrm>
            <a:off x="457200" y="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Figure 11-5. Sample Probability/Impact Matrix</a:t>
            </a:r>
            <a:endParaRPr/>
          </a:p>
        </p:txBody>
      </p:sp>
      <p:sp>
        <p:nvSpPr>
          <p:cNvPr id="333"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34" name="TextShape 3"/>
          <p:cNvSpPr txBox="1"/>
          <p:nvPr/>
        </p:nvSpPr>
        <p:spPr>
          <a:xfrm>
            <a:off x="8588520" y="6492960"/>
            <a:ext cx="555120" cy="364680"/>
          </a:xfrm>
          <a:prstGeom prst="rect">
            <a:avLst/>
          </a:prstGeom>
        </p:spPr>
        <p:txBody>
          <a:bodyPr lIns="90000" rIns="90000" tIns="45000" bIns="45000" anchor="b"/>
          <a:p>
            <a:pPr>
              <a:lnSpc>
                <a:spcPct val="100000"/>
              </a:lnSpc>
            </a:pPr>
            <a:fld id="{C5DE5458-D107-4667-9A66-0C5398288A69}" type="slidenum">
              <a:rPr lang="en-IN" sz="1200">
                <a:solidFill>
                  <a:srgbClr val="000000"/>
                </a:solidFill>
                <a:latin typeface="Arial"/>
              </a:rPr>
              <a:t>&lt;number&gt;</a:t>
            </a:fld>
            <a:endParaRPr/>
          </a:p>
        </p:txBody>
      </p:sp>
      <p:pic>
        <p:nvPicPr>
          <p:cNvPr id="335" name="Picture 1" descr=""/>
          <p:cNvPicPr/>
          <p:nvPr/>
        </p:nvPicPr>
        <p:blipFill>
          <a:blip r:embed="rId1"/>
          <a:stretch>
            <a:fillRect/>
          </a:stretch>
        </p:blipFill>
        <p:spPr>
          <a:xfrm>
            <a:off x="380880" y="1135440"/>
            <a:ext cx="7467120" cy="5226840"/>
          </a:xfrm>
          <a:prstGeom prst="rect">
            <a:avLst/>
          </a:prstGeom>
          <a:ln>
            <a:noFill/>
          </a:ln>
        </p:spPr>
      </p:pic>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TextShape 1"/>
          <p:cNvSpPr txBox="1"/>
          <p:nvPr/>
        </p:nvSpPr>
        <p:spPr>
          <a:xfrm>
            <a:off x="457200" y="0"/>
            <a:ext cx="8229240" cy="1142640"/>
          </a:xfrm>
          <a:prstGeom prst="rect">
            <a:avLst/>
          </a:prstGeom>
        </p:spPr>
        <p:txBody>
          <a:bodyPr lIns="90000" rIns="90000" tIns="45000" bIns="45000" anchor="ctr"/>
          <a:p>
            <a:pPr>
              <a:lnSpc>
                <a:spcPct val="100000"/>
              </a:lnSpc>
            </a:pPr>
            <a:r>
              <a:rPr b="1" lang="en-US" sz="3600">
                <a:solidFill>
                  <a:srgbClr val="464646"/>
                </a:solidFill>
                <a:latin typeface="Arial"/>
              </a:rPr>
              <a:t>Figure 11-6. Chart Showing High-, Medium-, and Low-Risk Technologies</a:t>
            </a:r>
            <a:endParaRPr/>
          </a:p>
        </p:txBody>
      </p:sp>
      <p:sp>
        <p:nvSpPr>
          <p:cNvPr id="337"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38" name="TextShape 3"/>
          <p:cNvSpPr txBox="1"/>
          <p:nvPr/>
        </p:nvSpPr>
        <p:spPr>
          <a:xfrm>
            <a:off x="8588520" y="6492960"/>
            <a:ext cx="555120" cy="364680"/>
          </a:xfrm>
          <a:prstGeom prst="rect">
            <a:avLst/>
          </a:prstGeom>
        </p:spPr>
        <p:txBody>
          <a:bodyPr lIns="90000" rIns="90000" tIns="45000" bIns="45000" anchor="b"/>
          <a:p>
            <a:pPr>
              <a:lnSpc>
                <a:spcPct val="100000"/>
              </a:lnSpc>
            </a:pPr>
            <a:fld id="{8EE34F32-F57E-4058-9E13-A8F54D9E7ABD}" type="slidenum">
              <a:rPr lang="en-IN" sz="1200">
                <a:solidFill>
                  <a:srgbClr val="000000"/>
                </a:solidFill>
                <a:latin typeface="Arial"/>
              </a:rPr>
              <a:t>&lt;number&gt;</a:t>
            </a:fld>
            <a:endParaRPr/>
          </a:p>
        </p:txBody>
      </p:sp>
      <p:pic>
        <p:nvPicPr>
          <p:cNvPr id="339" name="Picture 1" descr=""/>
          <p:cNvPicPr/>
          <p:nvPr/>
        </p:nvPicPr>
        <p:blipFill>
          <a:blip r:embed="rId1"/>
          <a:stretch>
            <a:fillRect/>
          </a:stretch>
        </p:blipFill>
        <p:spPr>
          <a:xfrm>
            <a:off x="457200" y="1143000"/>
            <a:ext cx="7543440" cy="523944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TextShape 1"/>
          <p:cNvSpPr txBox="1"/>
          <p:nvPr/>
        </p:nvSpPr>
        <p:spPr>
          <a:xfrm>
            <a:off x="228600" y="1828800"/>
            <a:ext cx="8457840" cy="4800240"/>
          </a:xfrm>
          <a:prstGeom prst="rect">
            <a:avLst/>
          </a:prstGeom>
        </p:spPr>
        <p:txBody>
          <a:bodyPr/>
          <a:p>
            <a:pPr>
              <a:lnSpc>
                <a:spcPct val="100000"/>
              </a:lnSpc>
              <a:buSzPct val="68000"/>
              <a:buFont typeface="Wingdings 3" charset="2"/>
              <a:buChar char=""/>
            </a:pPr>
            <a:r>
              <a:rPr lang="en-US" sz="2700">
                <a:solidFill>
                  <a:srgbClr val="000000"/>
                </a:solidFill>
                <a:latin typeface="Arial"/>
              </a:rPr>
              <a:t>Project risk management is the art and science of identifying, analyzing, and responding to risk throughout the life of a project and in the best interests of meeting project objectives</a:t>
            </a:r>
            <a:endParaRPr/>
          </a:p>
          <a:p>
            <a:pPr>
              <a:lnSpc>
                <a:spcPct val="100000"/>
              </a:lnSpc>
              <a:buSzPct val="68000"/>
              <a:buFont typeface="Wingdings 3" charset="2"/>
              <a:buChar char=""/>
            </a:pPr>
            <a:r>
              <a:rPr lang="en-US" sz="2700">
                <a:solidFill>
                  <a:srgbClr val="000000"/>
                </a:solidFill>
                <a:latin typeface="Arial"/>
              </a:rPr>
              <a:t>Risk management is often overlooked in projects, but it can help improve project success by helping select good projects, determining project scope, and developing realistic estimates</a:t>
            </a:r>
            <a:endParaRPr/>
          </a:p>
        </p:txBody>
      </p:sp>
      <p:sp>
        <p:nvSpPr>
          <p:cNvPr id="193" name="TextShape 2"/>
          <p:cNvSpPr txBox="1"/>
          <p:nvPr/>
        </p:nvSpPr>
        <p:spPr>
          <a:xfrm>
            <a:off x="380880" y="457200"/>
            <a:ext cx="8381520" cy="914040"/>
          </a:xfrm>
          <a:prstGeom prst="rect">
            <a:avLst/>
          </a:prstGeom>
        </p:spPr>
        <p:txBody>
          <a:bodyPr lIns="90000" rIns="90000" tIns="45000" bIns="45000" anchor="ctr"/>
          <a:p>
            <a:pPr>
              <a:lnSpc>
                <a:spcPct val="100000"/>
              </a:lnSpc>
            </a:pPr>
            <a:r>
              <a:rPr b="1" lang="en-US" sz="4100">
                <a:solidFill>
                  <a:srgbClr val="464646"/>
                </a:solidFill>
                <a:latin typeface="Arial"/>
              </a:rPr>
              <a:t>The Importance of Project Risk Management</a:t>
            </a:r>
            <a:endParaRPr/>
          </a:p>
        </p:txBody>
      </p:sp>
      <p:sp>
        <p:nvSpPr>
          <p:cNvPr id="194"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195" name="TextShape 4"/>
          <p:cNvSpPr txBox="1"/>
          <p:nvPr/>
        </p:nvSpPr>
        <p:spPr>
          <a:xfrm>
            <a:off x="8588520" y="6492960"/>
            <a:ext cx="555120" cy="364680"/>
          </a:xfrm>
          <a:prstGeom prst="rect">
            <a:avLst/>
          </a:prstGeom>
        </p:spPr>
        <p:txBody>
          <a:bodyPr lIns="90000" rIns="90000" tIns="45000" bIns="45000" anchor="b"/>
          <a:p>
            <a:pPr>
              <a:lnSpc>
                <a:spcPct val="100000"/>
              </a:lnSpc>
            </a:pPr>
            <a:fld id="{4DECE78A-D39A-4576-B84A-6DCD8225AACB}" type="slidenum">
              <a:rPr lang="en-IN" sz="1200">
                <a:solidFill>
                  <a:srgbClr val="000000"/>
                </a:solidFill>
                <a:latin typeface="Arial"/>
              </a:rPr>
              <a:t>&lt;number&gt;</a:t>
            </a:fld>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TextShape 1"/>
          <p:cNvSpPr txBox="1"/>
          <p:nvPr/>
        </p:nvSpPr>
        <p:spPr>
          <a:xfrm>
            <a:off x="380880" y="1305000"/>
            <a:ext cx="8186400" cy="4790880"/>
          </a:xfrm>
          <a:prstGeom prst="rect">
            <a:avLst/>
          </a:prstGeom>
        </p:spPr>
        <p:txBody>
          <a:bodyPr/>
          <a:p>
            <a:pPr>
              <a:lnSpc>
                <a:spcPct val="100000"/>
              </a:lnSpc>
              <a:buSzPct val="68000"/>
              <a:buFont typeface="Wingdings 3" charset="2"/>
              <a:buChar char=""/>
            </a:pPr>
            <a:r>
              <a:rPr b="1" lang="en-US" sz="2700">
                <a:solidFill>
                  <a:srgbClr val="000000"/>
                </a:solidFill>
                <a:latin typeface="Arial"/>
              </a:rPr>
              <a:t>Top Ten Risk Item Tracking</a:t>
            </a:r>
            <a:r>
              <a:rPr lang="en-US" sz="2700">
                <a:solidFill>
                  <a:srgbClr val="000000"/>
                </a:solidFill>
                <a:latin typeface="Arial"/>
              </a:rPr>
              <a:t> is a qualitative risk analysis tool that helps to identify risks and maintain an awareness of risks throughout the life of a project</a:t>
            </a:r>
            <a:endParaRPr/>
          </a:p>
          <a:p>
            <a:pPr>
              <a:lnSpc>
                <a:spcPct val="100000"/>
              </a:lnSpc>
              <a:buSzPct val="68000"/>
              <a:buFont typeface="Wingdings 3" charset="2"/>
              <a:buChar char=""/>
            </a:pPr>
            <a:r>
              <a:rPr lang="en-US" sz="2700">
                <a:solidFill>
                  <a:srgbClr val="000000"/>
                </a:solidFill>
                <a:latin typeface="Arial"/>
              </a:rPr>
              <a:t>Establish a periodic review of the top ten project risk items</a:t>
            </a:r>
            <a:endParaRPr/>
          </a:p>
          <a:p>
            <a:pPr>
              <a:lnSpc>
                <a:spcPct val="100000"/>
              </a:lnSpc>
              <a:buSzPct val="68000"/>
              <a:buFont typeface="Wingdings 3" charset="2"/>
              <a:buChar char=""/>
            </a:pPr>
            <a:r>
              <a:rPr lang="en-US" sz="2700">
                <a:solidFill>
                  <a:srgbClr val="000000"/>
                </a:solidFill>
                <a:latin typeface="Arial"/>
              </a:rPr>
              <a:t>List the current ranking, previous ranking, number of times the risk appears on the list over a period of time, and a summary of progress made in resolving the risk item</a:t>
            </a:r>
            <a:endParaRPr/>
          </a:p>
        </p:txBody>
      </p:sp>
      <p:sp>
        <p:nvSpPr>
          <p:cNvPr id="341" name="TextShape 2"/>
          <p:cNvSpPr txBox="1"/>
          <p:nvPr/>
        </p:nvSpPr>
        <p:spPr>
          <a:xfrm>
            <a:off x="380880" y="274680"/>
            <a:ext cx="8305560" cy="791640"/>
          </a:xfrm>
          <a:prstGeom prst="rect">
            <a:avLst/>
          </a:prstGeom>
        </p:spPr>
        <p:txBody>
          <a:bodyPr lIns="90000" rIns="90000" tIns="45000" bIns="45000" anchor="ctr"/>
          <a:p>
            <a:pPr>
              <a:lnSpc>
                <a:spcPct val="100000"/>
              </a:lnSpc>
            </a:pPr>
            <a:r>
              <a:rPr b="1" lang="en-US" sz="4100">
                <a:solidFill>
                  <a:srgbClr val="464646"/>
                </a:solidFill>
                <a:latin typeface="Arial"/>
              </a:rPr>
              <a:t>Top Ten Risk Item Tracking</a:t>
            </a:r>
            <a:endParaRPr/>
          </a:p>
        </p:txBody>
      </p:sp>
      <p:sp>
        <p:nvSpPr>
          <p:cNvPr id="342"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43" name="TextShape 4"/>
          <p:cNvSpPr txBox="1"/>
          <p:nvPr/>
        </p:nvSpPr>
        <p:spPr>
          <a:xfrm>
            <a:off x="8588520" y="6492960"/>
            <a:ext cx="555120" cy="364680"/>
          </a:xfrm>
          <a:prstGeom prst="rect">
            <a:avLst/>
          </a:prstGeom>
        </p:spPr>
        <p:txBody>
          <a:bodyPr lIns="90000" rIns="90000" tIns="45000" bIns="45000" anchor="b"/>
          <a:p>
            <a:pPr>
              <a:lnSpc>
                <a:spcPct val="100000"/>
              </a:lnSpc>
            </a:pPr>
            <a:fld id="{29C4BB00-9F0F-46CC-8715-70BF2AD57E69}" type="slidenum">
              <a:rPr lang="en-IN" sz="1200">
                <a:solidFill>
                  <a:srgbClr val="000000"/>
                </a:solidFill>
                <a:latin typeface="Arial"/>
              </a:rPr>
              <a:t>&lt;number&gt;</a:t>
            </a:fld>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TextShape 1"/>
          <p:cNvSpPr txBox="1"/>
          <p:nvPr/>
        </p:nvSpPr>
        <p:spPr>
          <a:xfrm>
            <a:off x="457200" y="274680"/>
            <a:ext cx="8229240" cy="1142640"/>
          </a:xfrm>
          <a:prstGeom prst="rect">
            <a:avLst/>
          </a:prstGeom>
        </p:spPr>
        <p:txBody>
          <a:bodyPr lIns="90000" rIns="90000" tIns="45000" bIns="45000" anchor="ctr"/>
          <a:p>
            <a:pPr>
              <a:lnSpc>
                <a:spcPct val="100000"/>
              </a:lnSpc>
            </a:pPr>
            <a:r>
              <a:rPr b="1" lang="en-US" sz="3600">
                <a:solidFill>
                  <a:srgbClr val="464646"/>
                </a:solidFill>
                <a:latin typeface="Arial"/>
              </a:rPr>
              <a:t>Table 11-6. Example of Top Ten Risk Item Tracking</a:t>
            </a:r>
            <a:endParaRPr/>
          </a:p>
        </p:txBody>
      </p:sp>
      <p:sp>
        <p:nvSpPr>
          <p:cNvPr id="345"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46" name="TextShape 3"/>
          <p:cNvSpPr txBox="1"/>
          <p:nvPr/>
        </p:nvSpPr>
        <p:spPr>
          <a:xfrm>
            <a:off x="8588520" y="6492960"/>
            <a:ext cx="555120" cy="364680"/>
          </a:xfrm>
          <a:prstGeom prst="rect">
            <a:avLst/>
          </a:prstGeom>
        </p:spPr>
        <p:txBody>
          <a:bodyPr lIns="90000" rIns="90000" tIns="45000" bIns="45000" anchor="b"/>
          <a:p>
            <a:pPr>
              <a:lnSpc>
                <a:spcPct val="100000"/>
              </a:lnSpc>
            </a:pPr>
            <a:fld id="{5B29FB64-8C7E-4145-900C-393A0D189057}" type="slidenum">
              <a:rPr lang="en-IN" sz="1200">
                <a:solidFill>
                  <a:srgbClr val="000000"/>
                </a:solidFill>
                <a:latin typeface="Arial"/>
              </a:rPr>
              <a:t>&lt;number&gt;</a:t>
            </a:fld>
            <a:endParaRPr/>
          </a:p>
        </p:txBody>
      </p:sp>
      <p:pic>
        <p:nvPicPr>
          <p:cNvPr id="347" name="Picture 7" descr=""/>
          <p:cNvPicPr/>
          <p:nvPr/>
        </p:nvPicPr>
        <p:blipFill>
          <a:blip r:embed="rId1"/>
          <a:srcRect l="0" t="5544" r="0" b="0"/>
          <a:stretch>
            <a:fillRect/>
          </a:stretch>
        </p:blipFill>
        <p:spPr>
          <a:xfrm>
            <a:off x="990720" y="1344600"/>
            <a:ext cx="7326000" cy="4979520"/>
          </a:xfrm>
          <a:prstGeom prst="rect">
            <a:avLst/>
          </a:prstGeom>
          <a:ln w="9360">
            <a:noFill/>
          </a:ln>
        </p:spPr>
      </p:pic>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A </a:t>
            </a:r>
            <a:r>
              <a:rPr b="1" lang="en-US" sz="2700">
                <a:solidFill>
                  <a:srgbClr val="000000"/>
                </a:solidFill>
                <a:latin typeface="Arial"/>
              </a:rPr>
              <a:t>watch list </a:t>
            </a:r>
            <a:r>
              <a:rPr lang="en-US" sz="2700">
                <a:solidFill>
                  <a:srgbClr val="000000"/>
                </a:solidFill>
                <a:latin typeface="Arial"/>
              </a:rPr>
              <a:t>is a list of risks that are low priority, but are still identified as potential risks</a:t>
            </a:r>
            <a:endParaRPr/>
          </a:p>
          <a:p>
            <a:pPr>
              <a:lnSpc>
                <a:spcPct val="100000"/>
              </a:lnSpc>
              <a:buSzPct val="68000"/>
              <a:buFont typeface="Wingdings 3" charset="2"/>
              <a:buChar char=""/>
            </a:pPr>
            <a:r>
              <a:rPr lang="en-US" sz="2700">
                <a:solidFill>
                  <a:srgbClr val="000000"/>
                </a:solidFill>
                <a:latin typeface="Arial"/>
              </a:rPr>
              <a:t>Qualitative analysis can also identify risks that should be evaluated on a quantitative basis</a:t>
            </a:r>
            <a:endParaRPr/>
          </a:p>
          <a:p>
            <a:pPr>
              <a:lnSpc>
                <a:spcPct val="100000"/>
              </a:lnSpc>
            </a:pPr>
            <a:endParaRPr/>
          </a:p>
        </p:txBody>
      </p:sp>
      <p:sp>
        <p:nvSpPr>
          <p:cNvPr id="349"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Watch List</a:t>
            </a:r>
            <a:endParaRPr/>
          </a:p>
        </p:txBody>
      </p:sp>
      <p:sp>
        <p:nvSpPr>
          <p:cNvPr id="350"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51" name="TextShape 4"/>
          <p:cNvSpPr txBox="1"/>
          <p:nvPr/>
        </p:nvSpPr>
        <p:spPr>
          <a:xfrm>
            <a:off x="8588520" y="6492960"/>
            <a:ext cx="555120" cy="364680"/>
          </a:xfrm>
          <a:prstGeom prst="rect">
            <a:avLst/>
          </a:prstGeom>
        </p:spPr>
        <p:txBody>
          <a:bodyPr lIns="90000" rIns="90000" tIns="45000" bIns="45000" anchor="b"/>
          <a:p>
            <a:pPr>
              <a:lnSpc>
                <a:spcPct val="100000"/>
              </a:lnSpc>
            </a:pPr>
            <a:fld id="{744CA968-D5BA-40D8-9024-C2B2D0318EA5}" type="slidenum">
              <a:rPr lang="en-IN" sz="1200">
                <a:solidFill>
                  <a:srgbClr val="000000"/>
                </a:solidFill>
                <a:latin typeface="Arial"/>
              </a:rPr>
              <a:t>&lt;number&gt;</a:t>
            </a:fld>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TextShape 1"/>
          <p:cNvSpPr txBox="1"/>
          <p:nvPr/>
        </p:nvSpPr>
        <p:spPr>
          <a:xfrm>
            <a:off x="457200" y="129528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The story of the Titanic is known throughout the world, and on April 15, 2012, people acknowledged the 100th anniversary of the Titanic’s sinking</a:t>
            </a:r>
            <a:endParaRPr/>
          </a:p>
          <a:p>
            <a:pPr>
              <a:lnSpc>
                <a:spcPct val="100000"/>
              </a:lnSpc>
              <a:buSzPct val="68000"/>
              <a:buFont typeface="Wingdings 3" charset="2"/>
              <a:buChar char=""/>
            </a:pPr>
            <a:r>
              <a:rPr lang="en-US" sz="2700">
                <a:solidFill>
                  <a:srgbClr val="000000"/>
                </a:solidFill>
                <a:latin typeface="Arial"/>
              </a:rPr>
              <a:t>A recent article in PMI’s Virtual Library explains how to avoid “the Titanic factor” in your projects by analyzing the interdependence of risks</a:t>
            </a:r>
            <a:endParaRPr/>
          </a:p>
          <a:p>
            <a:pPr>
              <a:lnSpc>
                <a:spcPct val="100000"/>
              </a:lnSpc>
              <a:buSzPct val="68000"/>
              <a:buFont typeface="Wingdings 3" charset="2"/>
              <a:buChar char=""/>
            </a:pPr>
            <a:r>
              <a:rPr lang="en-US" sz="2700">
                <a:solidFill>
                  <a:srgbClr val="000000"/>
                </a:solidFill>
                <a:latin typeface="Arial"/>
              </a:rPr>
              <a:t>For example, the probability of one risk event occurring might change if another one materializes, and the response to one risk event might affect another</a:t>
            </a:r>
            <a:endParaRPr/>
          </a:p>
        </p:txBody>
      </p:sp>
      <p:sp>
        <p:nvSpPr>
          <p:cNvPr id="353"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Media Snapshot</a:t>
            </a:r>
            <a:endParaRPr/>
          </a:p>
        </p:txBody>
      </p:sp>
      <p:sp>
        <p:nvSpPr>
          <p:cNvPr id="354"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55" name="TextShape 4"/>
          <p:cNvSpPr txBox="1"/>
          <p:nvPr/>
        </p:nvSpPr>
        <p:spPr>
          <a:xfrm>
            <a:off x="8588520" y="6492960"/>
            <a:ext cx="555120" cy="364680"/>
          </a:xfrm>
          <a:prstGeom prst="rect">
            <a:avLst/>
          </a:prstGeom>
        </p:spPr>
        <p:txBody>
          <a:bodyPr lIns="90000" rIns="90000" tIns="45000" bIns="45000" anchor="b"/>
          <a:p>
            <a:pPr>
              <a:lnSpc>
                <a:spcPct val="100000"/>
              </a:lnSpc>
            </a:pPr>
            <a:fld id="{B6E221B1-51F9-4C84-B148-C84424D142E4}" type="slidenum">
              <a:rPr lang="en-IN" sz="1200">
                <a:solidFill>
                  <a:srgbClr val="000000"/>
                </a:solidFill>
                <a:latin typeface="Arial"/>
              </a:rPr>
              <a:t>&lt;number&gt;</a:t>
            </a:fld>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TextShape 1"/>
          <p:cNvSpPr txBox="1"/>
          <p:nvPr/>
        </p:nvSpPr>
        <p:spPr>
          <a:xfrm>
            <a:off x="457200" y="1481040"/>
            <a:ext cx="8229240" cy="4525560"/>
          </a:xfrm>
          <a:prstGeom prst="rect">
            <a:avLst/>
          </a:prstGeom>
        </p:spPr>
        <p:txBody>
          <a:bodyPr/>
          <a:p>
            <a:pPr>
              <a:lnSpc>
                <a:spcPct val="90000"/>
              </a:lnSpc>
              <a:buSzPct val="68000"/>
              <a:buFont typeface="Wingdings 3" charset="2"/>
              <a:buChar char=""/>
            </a:pPr>
            <a:r>
              <a:rPr lang="en-US" sz="2700">
                <a:solidFill>
                  <a:srgbClr val="000000"/>
                </a:solidFill>
                <a:latin typeface="Arial"/>
              </a:rPr>
              <a:t>Often follows qualitative risk analysis, but both can be done together</a:t>
            </a:r>
            <a:endParaRPr/>
          </a:p>
          <a:p>
            <a:pPr>
              <a:lnSpc>
                <a:spcPct val="90000"/>
              </a:lnSpc>
              <a:buSzPct val="68000"/>
              <a:buFont typeface="Wingdings 3" charset="2"/>
              <a:buChar char=""/>
            </a:pPr>
            <a:r>
              <a:rPr lang="en-US" sz="2700">
                <a:solidFill>
                  <a:srgbClr val="000000"/>
                </a:solidFill>
                <a:latin typeface="Arial"/>
              </a:rPr>
              <a:t>Large, complex projects involving leading edge technologies often require extensive quantitative risk analysis</a:t>
            </a:r>
            <a:endParaRPr/>
          </a:p>
          <a:p>
            <a:pPr>
              <a:lnSpc>
                <a:spcPct val="90000"/>
              </a:lnSpc>
              <a:buSzPct val="68000"/>
              <a:buFont typeface="Wingdings 3" charset="2"/>
              <a:buChar char=""/>
            </a:pPr>
            <a:r>
              <a:rPr lang="en-US" sz="2700">
                <a:solidFill>
                  <a:srgbClr val="000000"/>
                </a:solidFill>
                <a:latin typeface="Arial"/>
              </a:rPr>
              <a:t>Main techniques include:</a:t>
            </a:r>
            <a:endParaRPr/>
          </a:p>
          <a:p>
            <a:pPr lvl="1">
              <a:lnSpc>
                <a:spcPct val="90000"/>
              </a:lnSpc>
              <a:buFont typeface="Verdana"/>
              <a:buChar char="◦"/>
            </a:pPr>
            <a:r>
              <a:rPr lang="en-US" sz="2300">
                <a:solidFill>
                  <a:srgbClr val="000000"/>
                </a:solidFill>
                <a:latin typeface="Arial"/>
              </a:rPr>
              <a:t>Decision tree analysis</a:t>
            </a:r>
            <a:endParaRPr/>
          </a:p>
          <a:p>
            <a:pPr lvl="1">
              <a:lnSpc>
                <a:spcPct val="90000"/>
              </a:lnSpc>
              <a:buFont typeface="Verdana"/>
              <a:buChar char="◦"/>
            </a:pPr>
            <a:r>
              <a:rPr lang="en-US" sz="2300">
                <a:solidFill>
                  <a:srgbClr val="000000"/>
                </a:solidFill>
                <a:latin typeface="Arial"/>
              </a:rPr>
              <a:t>Simulation</a:t>
            </a:r>
            <a:endParaRPr/>
          </a:p>
          <a:p>
            <a:pPr lvl="1">
              <a:lnSpc>
                <a:spcPct val="90000"/>
              </a:lnSpc>
              <a:buFont typeface="Verdana"/>
              <a:buChar char="◦"/>
            </a:pPr>
            <a:r>
              <a:rPr lang="en-US" sz="2300">
                <a:solidFill>
                  <a:srgbClr val="000000"/>
                </a:solidFill>
                <a:latin typeface="Arial"/>
              </a:rPr>
              <a:t>Sensitivity analysis</a:t>
            </a:r>
            <a:endParaRPr/>
          </a:p>
        </p:txBody>
      </p:sp>
      <p:sp>
        <p:nvSpPr>
          <p:cNvPr id="357"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Performing Quantitative Risk Analysis</a:t>
            </a:r>
            <a:endParaRPr/>
          </a:p>
        </p:txBody>
      </p:sp>
      <p:sp>
        <p:nvSpPr>
          <p:cNvPr id="358"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59" name="TextShape 4"/>
          <p:cNvSpPr txBox="1"/>
          <p:nvPr/>
        </p:nvSpPr>
        <p:spPr>
          <a:xfrm>
            <a:off x="8588520" y="6492960"/>
            <a:ext cx="555120" cy="364680"/>
          </a:xfrm>
          <a:prstGeom prst="rect">
            <a:avLst/>
          </a:prstGeom>
        </p:spPr>
        <p:txBody>
          <a:bodyPr lIns="90000" rIns="90000" tIns="45000" bIns="45000" anchor="b"/>
          <a:p>
            <a:pPr>
              <a:lnSpc>
                <a:spcPct val="100000"/>
              </a:lnSpc>
            </a:pPr>
            <a:fld id="{5B62792F-BC2D-4110-B2ED-A73752284996}" type="slidenum">
              <a:rPr lang="en-IN" sz="1200">
                <a:solidFill>
                  <a:srgbClr val="000000"/>
                </a:solidFill>
                <a:latin typeface="Arial"/>
              </a:rPr>
              <a:t>&lt;number&gt;</a:t>
            </a:fld>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TextShape 1"/>
          <p:cNvSpPr txBox="1"/>
          <p:nvPr/>
        </p:nvSpPr>
        <p:spPr>
          <a:xfrm>
            <a:off x="380880" y="1523880"/>
            <a:ext cx="8457840" cy="4723920"/>
          </a:xfrm>
          <a:prstGeom prst="rect">
            <a:avLst/>
          </a:prstGeom>
        </p:spPr>
        <p:txBody>
          <a:bodyPr/>
          <a:p>
            <a:pPr>
              <a:lnSpc>
                <a:spcPct val="100000"/>
              </a:lnSpc>
              <a:buSzPct val="68000"/>
              <a:buFont typeface="Wingdings 3" charset="2"/>
              <a:buChar char=""/>
            </a:pPr>
            <a:r>
              <a:rPr lang="en-US" sz="2700">
                <a:solidFill>
                  <a:srgbClr val="000000"/>
                </a:solidFill>
                <a:latin typeface="Arial"/>
              </a:rPr>
              <a:t>A </a:t>
            </a:r>
            <a:r>
              <a:rPr b="1" lang="en-US" sz="2700">
                <a:solidFill>
                  <a:srgbClr val="000000"/>
                </a:solidFill>
                <a:latin typeface="Arial"/>
              </a:rPr>
              <a:t>decision tree</a:t>
            </a:r>
            <a:r>
              <a:rPr lang="en-US" sz="2700">
                <a:solidFill>
                  <a:srgbClr val="000000"/>
                </a:solidFill>
                <a:latin typeface="Arial"/>
              </a:rPr>
              <a:t> is a diagramming analysis technique used to help select the best course of action in situations in which future outcomes are uncertain</a:t>
            </a:r>
            <a:endParaRPr/>
          </a:p>
          <a:p>
            <a:pPr>
              <a:lnSpc>
                <a:spcPct val="100000"/>
              </a:lnSpc>
              <a:buSzPct val="68000"/>
              <a:buFont typeface="Wingdings 3" charset="2"/>
              <a:buChar char=""/>
            </a:pPr>
            <a:r>
              <a:rPr b="1" lang="en-US" sz="2700">
                <a:solidFill>
                  <a:srgbClr val="000000"/>
                </a:solidFill>
                <a:latin typeface="Arial"/>
              </a:rPr>
              <a:t>Estimated monetary value (EMV)</a:t>
            </a:r>
            <a:r>
              <a:rPr lang="en-US" sz="2700">
                <a:solidFill>
                  <a:srgbClr val="000000"/>
                </a:solidFill>
                <a:latin typeface="Arial"/>
              </a:rPr>
              <a:t> is the product of a risk event probability and the risk event’s monetary value</a:t>
            </a:r>
            <a:endParaRPr/>
          </a:p>
          <a:p>
            <a:pPr>
              <a:lnSpc>
                <a:spcPct val="100000"/>
              </a:lnSpc>
              <a:buSzPct val="68000"/>
              <a:buFont typeface="Wingdings 3" charset="2"/>
              <a:buChar char=""/>
            </a:pPr>
            <a:r>
              <a:rPr lang="en-US" sz="2700">
                <a:solidFill>
                  <a:srgbClr val="000000"/>
                </a:solidFill>
                <a:latin typeface="Arial"/>
              </a:rPr>
              <a:t>You can draw a decision tree to help find the EMV </a:t>
            </a:r>
            <a:endParaRPr/>
          </a:p>
        </p:txBody>
      </p:sp>
      <p:sp>
        <p:nvSpPr>
          <p:cNvPr id="361"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Decision Trees and Expected Monetary Value (EMV)</a:t>
            </a:r>
            <a:endParaRPr/>
          </a:p>
        </p:txBody>
      </p:sp>
      <p:sp>
        <p:nvSpPr>
          <p:cNvPr id="362"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63" name="TextShape 4"/>
          <p:cNvSpPr txBox="1"/>
          <p:nvPr/>
        </p:nvSpPr>
        <p:spPr>
          <a:xfrm>
            <a:off x="8588520" y="6492960"/>
            <a:ext cx="555120" cy="364680"/>
          </a:xfrm>
          <a:prstGeom prst="rect">
            <a:avLst/>
          </a:prstGeom>
        </p:spPr>
        <p:txBody>
          <a:bodyPr lIns="90000" rIns="90000" tIns="45000" bIns="45000" anchor="b"/>
          <a:p>
            <a:pPr>
              <a:lnSpc>
                <a:spcPct val="100000"/>
              </a:lnSpc>
            </a:pPr>
            <a:fld id="{010F53F1-9E97-4E75-AB4A-6D7F0C39C53F}" type="slidenum">
              <a:rPr lang="en-IN" sz="1200">
                <a:solidFill>
                  <a:srgbClr val="000000"/>
                </a:solidFill>
                <a:latin typeface="Arial"/>
              </a:rPr>
              <a:t>&lt;number&gt;</a:t>
            </a:fld>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TextShape 1"/>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Figure 11-7. Expected Monetary Value (EMV) Example</a:t>
            </a:r>
            <a:endParaRPr/>
          </a:p>
        </p:txBody>
      </p:sp>
      <p:sp>
        <p:nvSpPr>
          <p:cNvPr id="365"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66" name="TextShape 3"/>
          <p:cNvSpPr txBox="1"/>
          <p:nvPr/>
        </p:nvSpPr>
        <p:spPr>
          <a:xfrm>
            <a:off x="8588520" y="6492960"/>
            <a:ext cx="555120" cy="364680"/>
          </a:xfrm>
          <a:prstGeom prst="rect">
            <a:avLst/>
          </a:prstGeom>
        </p:spPr>
        <p:txBody>
          <a:bodyPr lIns="90000" rIns="90000" tIns="45000" bIns="45000" anchor="b"/>
          <a:p>
            <a:pPr>
              <a:lnSpc>
                <a:spcPct val="100000"/>
              </a:lnSpc>
            </a:pPr>
            <a:fld id="{9A54975F-C6AC-4B18-87BD-E897BCFBF5FD}" type="slidenum">
              <a:rPr lang="en-IN" sz="1200">
                <a:solidFill>
                  <a:srgbClr val="000000"/>
                </a:solidFill>
                <a:latin typeface="Arial"/>
              </a:rPr>
              <a:t>&lt;number&gt;</a:t>
            </a:fld>
            <a:endParaRPr/>
          </a:p>
        </p:txBody>
      </p:sp>
      <p:pic>
        <p:nvPicPr>
          <p:cNvPr id="367" name="Picture 1" descr=""/>
          <p:cNvPicPr/>
          <p:nvPr/>
        </p:nvPicPr>
        <p:blipFill>
          <a:blip r:embed="rId1"/>
          <a:stretch>
            <a:fillRect/>
          </a:stretch>
        </p:blipFill>
        <p:spPr>
          <a:xfrm>
            <a:off x="762120" y="1439640"/>
            <a:ext cx="7238520" cy="4915440"/>
          </a:xfrm>
          <a:prstGeom prst="rect">
            <a:avLst/>
          </a:prstGeom>
          <a:ln>
            <a:noFill/>
          </a:ln>
        </p:spPr>
      </p:pic>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TextShape 1"/>
          <p:cNvSpPr txBox="1"/>
          <p:nvPr/>
        </p:nvSpPr>
        <p:spPr>
          <a:xfrm>
            <a:off x="380880" y="1143000"/>
            <a:ext cx="8457840" cy="4571640"/>
          </a:xfrm>
          <a:prstGeom prst="rect">
            <a:avLst/>
          </a:prstGeom>
        </p:spPr>
        <p:txBody>
          <a:bodyPr/>
          <a:p>
            <a:pPr>
              <a:lnSpc>
                <a:spcPct val="100000"/>
              </a:lnSpc>
              <a:buSzPct val="68000"/>
              <a:buFont typeface="Wingdings 3" charset="2"/>
              <a:buChar char=""/>
            </a:pPr>
            <a:r>
              <a:rPr lang="en-US" sz="2700">
                <a:solidFill>
                  <a:srgbClr val="000000"/>
                </a:solidFill>
                <a:latin typeface="Arial"/>
              </a:rPr>
              <a:t>Simulation uses a representation or model of a system to analyze the expected behavior or performance of the system</a:t>
            </a:r>
            <a:endParaRPr/>
          </a:p>
          <a:p>
            <a:pPr>
              <a:lnSpc>
                <a:spcPct val="100000"/>
              </a:lnSpc>
              <a:buSzPct val="68000"/>
              <a:buFont typeface="Wingdings 3" charset="2"/>
              <a:buChar char=""/>
            </a:pPr>
            <a:r>
              <a:rPr b="1" lang="en-US" sz="2700">
                <a:solidFill>
                  <a:srgbClr val="000000"/>
                </a:solidFill>
                <a:latin typeface="Arial"/>
              </a:rPr>
              <a:t>Monte Carlo analysis</a:t>
            </a:r>
            <a:r>
              <a:rPr lang="en-US" sz="2700">
                <a:solidFill>
                  <a:srgbClr val="000000"/>
                </a:solidFill>
                <a:latin typeface="Arial"/>
              </a:rPr>
              <a:t> simulates a model’s outcome many times to provide a statistical distribution of the calculated results</a:t>
            </a:r>
            <a:endParaRPr/>
          </a:p>
          <a:p>
            <a:pPr>
              <a:lnSpc>
                <a:spcPct val="100000"/>
              </a:lnSpc>
              <a:buSzPct val="68000"/>
              <a:buFont typeface="Wingdings 3" charset="2"/>
              <a:buChar char=""/>
            </a:pPr>
            <a:r>
              <a:rPr lang="en-US" sz="2700">
                <a:solidFill>
                  <a:srgbClr val="000000"/>
                </a:solidFill>
                <a:latin typeface="Arial"/>
              </a:rPr>
              <a:t>To use a Monte Carlo simulation, you must have three estimates (most likely, pessimistic, and optimistic) plus an estimate of the likelihood of the estimate being between the most likely and optimistic values</a:t>
            </a:r>
            <a:endParaRPr/>
          </a:p>
        </p:txBody>
      </p:sp>
      <p:sp>
        <p:nvSpPr>
          <p:cNvPr id="369" name="TextShape 2"/>
          <p:cNvSpPr txBox="1"/>
          <p:nvPr/>
        </p:nvSpPr>
        <p:spPr>
          <a:xfrm>
            <a:off x="380880" y="274680"/>
            <a:ext cx="8305560" cy="944280"/>
          </a:xfrm>
          <a:prstGeom prst="rect">
            <a:avLst/>
          </a:prstGeom>
        </p:spPr>
        <p:txBody>
          <a:bodyPr lIns="90000" rIns="90000" tIns="45000" bIns="45000" anchor="ctr"/>
          <a:p>
            <a:pPr>
              <a:lnSpc>
                <a:spcPct val="100000"/>
              </a:lnSpc>
            </a:pPr>
            <a:r>
              <a:rPr b="1" lang="en-US" sz="4100">
                <a:solidFill>
                  <a:srgbClr val="464646"/>
                </a:solidFill>
                <a:latin typeface="Arial"/>
              </a:rPr>
              <a:t>Simulation</a:t>
            </a:r>
            <a:endParaRPr/>
          </a:p>
        </p:txBody>
      </p:sp>
      <p:sp>
        <p:nvSpPr>
          <p:cNvPr id="370"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71" name="TextShape 4"/>
          <p:cNvSpPr txBox="1"/>
          <p:nvPr/>
        </p:nvSpPr>
        <p:spPr>
          <a:xfrm>
            <a:off x="8588520" y="6492960"/>
            <a:ext cx="555120" cy="364680"/>
          </a:xfrm>
          <a:prstGeom prst="rect">
            <a:avLst/>
          </a:prstGeom>
        </p:spPr>
        <p:txBody>
          <a:bodyPr lIns="90000" rIns="90000" tIns="45000" bIns="45000" anchor="b"/>
          <a:p>
            <a:pPr>
              <a:lnSpc>
                <a:spcPct val="100000"/>
              </a:lnSpc>
            </a:pPr>
            <a:fld id="{49147B1C-EBD6-48DF-8795-1DAB1E14B536}" type="slidenum">
              <a:rPr lang="en-IN" sz="1200">
                <a:solidFill>
                  <a:srgbClr val="000000"/>
                </a:solidFill>
                <a:latin typeface="Arial"/>
              </a:rPr>
              <a:t>&lt;number&gt;</a:t>
            </a:fld>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TextShape 1"/>
          <p:cNvSpPr txBox="1"/>
          <p:nvPr/>
        </p:nvSpPr>
        <p:spPr>
          <a:xfrm>
            <a:off x="380880" y="1143000"/>
            <a:ext cx="8457840" cy="4723920"/>
          </a:xfrm>
          <a:prstGeom prst="rect">
            <a:avLst/>
          </a:prstGeom>
        </p:spPr>
        <p:txBody>
          <a:bodyPr/>
          <a:p>
            <a:pPr>
              <a:lnSpc>
                <a:spcPct val="100000"/>
              </a:lnSpc>
              <a:buSzPct val="68000"/>
              <a:buFont typeface="Wingdings 3" charset="2"/>
              <a:buAutoNum type="arabicPeriod"/>
            </a:pPr>
            <a:r>
              <a:rPr lang="en-US" sz="2700">
                <a:solidFill>
                  <a:srgbClr val="000000"/>
                </a:solidFill>
                <a:latin typeface="Arial"/>
              </a:rPr>
              <a:t>Assess the range for the variables being considered</a:t>
            </a:r>
            <a:endParaRPr/>
          </a:p>
          <a:p>
            <a:pPr>
              <a:lnSpc>
                <a:spcPct val="100000"/>
              </a:lnSpc>
              <a:buSzPct val="68000"/>
              <a:buFont typeface="Wingdings 3" charset="2"/>
              <a:buAutoNum type="arabicPeriod"/>
            </a:pPr>
            <a:r>
              <a:rPr lang="en-US" sz="2700">
                <a:solidFill>
                  <a:srgbClr val="000000"/>
                </a:solidFill>
                <a:latin typeface="Arial"/>
              </a:rPr>
              <a:t>Determine the probability distribution of each variable</a:t>
            </a:r>
            <a:endParaRPr/>
          </a:p>
          <a:p>
            <a:pPr>
              <a:lnSpc>
                <a:spcPct val="100000"/>
              </a:lnSpc>
              <a:buSzPct val="68000"/>
              <a:buFont typeface="Wingdings 3" charset="2"/>
              <a:buAutoNum type="arabicPeriod"/>
            </a:pPr>
            <a:r>
              <a:rPr lang="en-US" sz="2700">
                <a:solidFill>
                  <a:srgbClr val="000000"/>
                </a:solidFill>
                <a:latin typeface="Arial"/>
              </a:rPr>
              <a:t>For each variable, select a random value based on the probability distribution</a:t>
            </a:r>
            <a:endParaRPr/>
          </a:p>
          <a:p>
            <a:pPr>
              <a:lnSpc>
                <a:spcPct val="100000"/>
              </a:lnSpc>
              <a:buSzPct val="68000"/>
              <a:buFont typeface="Wingdings 3" charset="2"/>
              <a:buAutoNum type="arabicPeriod"/>
            </a:pPr>
            <a:r>
              <a:rPr lang="en-US" sz="2700">
                <a:solidFill>
                  <a:srgbClr val="000000"/>
                </a:solidFill>
                <a:latin typeface="Arial"/>
              </a:rPr>
              <a:t>Run a deterministic analysis or one pass through the model</a:t>
            </a:r>
            <a:endParaRPr/>
          </a:p>
          <a:p>
            <a:pPr>
              <a:lnSpc>
                <a:spcPct val="100000"/>
              </a:lnSpc>
              <a:buSzPct val="68000"/>
              <a:buFont typeface="Wingdings 3" charset="2"/>
              <a:buAutoNum type="arabicPeriod"/>
            </a:pPr>
            <a:r>
              <a:rPr lang="en-US" sz="2700">
                <a:solidFill>
                  <a:srgbClr val="000000"/>
                </a:solidFill>
                <a:latin typeface="Arial"/>
              </a:rPr>
              <a:t>Repeat steps 3 and 4 many times to obtain the probability distribution of the model’s results</a:t>
            </a:r>
            <a:endParaRPr/>
          </a:p>
        </p:txBody>
      </p:sp>
      <p:sp>
        <p:nvSpPr>
          <p:cNvPr id="373" name="TextShape 2"/>
          <p:cNvSpPr txBox="1"/>
          <p:nvPr/>
        </p:nvSpPr>
        <p:spPr>
          <a:xfrm>
            <a:off x="380880" y="274680"/>
            <a:ext cx="8305560" cy="791640"/>
          </a:xfrm>
          <a:prstGeom prst="rect">
            <a:avLst/>
          </a:prstGeom>
        </p:spPr>
        <p:txBody>
          <a:bodyPr lIns="90000" rIns="90000" tIns="45000" bIns="45000" anchor="ctr"/>
          <a:p>
            <a:pPr>
              <a:lnSpc>
                <a:spcPct val="100000"/>
              </a:lnSpc>
            </a:pPr>
            <a:r>
              <a:rPr b="1" lang="en-US" sz="4100">
                <a:solidFill>
                  <a:srgbClr val="464646"/>
                </a:solidFill>
                <a:latin typeface="Arial"/>
              </a:rPr>
              <a:t>Steps of a Monte Carlo Analysis</a:t>
            </a:r>
            <a:endParaRPr/>
          </a:p>
        </p:txBody>
      </p:sp>
      <p:sp>
        <p:nvSpPr>
          <p:cNvPr id="374"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75" name="TextShape 4"/>
          <p:cNvSpPr txBox="1"/>
          <p:nvPr/>
        </p:nvSpPr>
        <p:spPr>
          <a:xfrm>
            <a:off x="8588520" y="6492960"/>
            <a:ext cx="555120" cy="364680"/>
          </a:xfrm>
          <a:prstGeom prst="rect">
            <a:avLst/>
          </a:prstGeom>
        </p:spPr>
        <p:txBody>
          <a:bodyPr lIns="90000" rIns="90000" tIns="45000" bIns="45000" anchor="b"/>
          <a:p>
            <a:pPr>
              <a:lnSpc>
                <a:spcPct val="100000"/>
              </a:lnSpc>
            </a:pPr>
            <a:fld id="{AA241552-F2BA-4402-9F67-82CFB5B299CB}" type="slidenum">
              <a:rPr lang="en-IN" sz="1200">
                <a:solidFill>
                  <a:srgbClr val="000000"/>
                </a:solidFill>
                <a:latin typeface="Arial"/>
              </a:rPr>
              <a:t>&lt;number&gt;</a:t>
            </a:fld>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TextShape 1"/>
          <p:cNvSpPr txBox="1"/>
          <p:nvPr/>
        </p:nvSpPr>
        <p:spPr>
          <a:xfrm>
            <a:off x="457200" y="274680"/>
            <a:ext cx="8229240" cy="1142640"/>
          </a:xfrm>
          <a:prstGeom prst="rect">
            <a:avLst/>
          </a:prstGeom>
        </p:spPr>
        <p:txBody>
          <a:bodyPr lIns="90000" rIns="90000" tIns="45000" bIns="45000" anchor="ctr"/>
          <a:p>
            <a:pPr>
              <a:lnSpc>
                <a:spcPct val="100000"/>
              </a:lnSpc>
            </a:pPr>
            <a:r>
              <a:rPr b="1" lang="en-US" sz="3600">
                <a:solidFill>
                  <a:srgbClr val="464646"/>
                </a:solidFill>
                <a:latin typeface="Arial"/>
              </a:rPr>
              <a:t>Figure 11-8. Sample Monte Carlo Simulation Results for Project Schedule</a:t>
            </a:r>
            <a:endParaRPr/>
          </a:p>
        </p:txBody>
      </p:sp>
      <p:sp>
        <p:nvSpPr>
          <p:cNvPr id="377"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78" name="TextShape 3"/>
          <p:cNvSpPr txBox="1"/>
          <p:nvPr/>
        </p:nvSpPr>
        <p:spPr>
          <a:xfrm>
            <a:off x="8588520" y="6492960"/>
            <a:ext cx="555120" cy="364680"/>
          </a:xfrm>
          <a:prstGeom prst="rect">
            <a:avLst/>
          </a:prstGeom>
        </p:spPr>
        <p:txBody>
          <a:bodyPr lIns="90000" rIns="90000" tIns="45000" bIns="45000" anchor="b"/>
          <a:p>
            <a:pPr>
              <a:lnSpc>
                <a:spcPct val="100000"/>
              </a:lnSpc>
            </a:pPr>
            <a:fld id="{3042B9B2-DA8D-4B1A-AA21-F019DDB6D1DE}" type="slidenum">
              <a:rPr lang="en-IN" sz="1200">
                <a:solidFill>
                  <a:srgbClr val="000000"/>
                </a:solidFill>
                <a:latin typeface="Arial"/>
              </a:rPr>
              <a:t>&lt;number&gt;</a:t>
            </a:fld>
            <a:endParaRPr/>
          </a:p>
        </p:txBody>
      </p:sp>
      <p:pic>
        <p:nvPicPr>
          <p:cNvPr id="379" name="Picture 1" descr=""/>
          <p:cNvPicPr/>
          <p:nvPr/>
        </p:nvPicPr>
        <p:blipFill>
          <a:blip r:embed="rId1"/>
          <a:stretch>
            <a:fillRect/>
          </a:stretch>
        </p:blipFill>
        <p:spPr>
          <a:xfrm>
            <a:off x="533520" y="1371600"/>
            <a:ext cx="7622640" cy="507816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TextShape 1"/>
          <p:cNvSpPr txBox="1"/>
          <p:nvPr/>
        </p:nvSpPr>
        <p:spPr>
          <a:xfrm>
            <a:off x="380880" y="1676520"/>
            <a:ext cx="8457840" cy="4419360"/>
          </a:xfrm>
          <a:prstGeom prst="rect">
            <a:avLst/>
          </a:prstGeom>
        </p:spPr>
        <p:txBody>
          <a:bodyPr/>
          <a:p>
            <a:pPr>
              <a:lnSpc>
                <a:spcPct val="100000"/>
              </a:lnSpc>
              <a:buSzPct val="68000"/>
              <a:buFont typeface="Wingdings 3" charset="2"/>
              <a:buChar char=""/>
            </a:pPr>
            <a:r>
              <a:rPr lang="en-US" sz="2700">
                <a:solidFill>
                  <a:srgbClr val="000000"/>
                </a:solidFill>
                <a:latin typeface="Arial"/>
              </a:rPr>
              <a:t>Study by Ibbs and Kwak shows risk has the lowest maturity rating of all knowledge areas</a:t>
            </a:r>
            <a:endParaRPr/>
          </a:p>
          <a:p>
            <a:pPr>
              <a:lnSpc>
                <a:spcPct val="100000"/>
              </a:lnSpc>
              <a:buSzPct val="68000"/>
              <a:buFont typeface="Wingdings 3" charset="2"/>
              <a:buChar char=""/>
            </a:pPr>
            <a:r>
              <a:rPr lang="en-US" sz="2700">
                <a:solidFill>
                  <a:srgbClr val="000000"/>
                </a:solidFill>
                <a:latin typeface="Arial"/>
              </a:rPr>
              <a:t>A similar survey was completed with software development companies in Mauritius, South Africa in 2003, and risk management also had the lowest maturity</a:t>
            </a:r>
            <a:endParaRPr/>
          </a:p>
          <a:p>
            <a:pPr>
              <a:lnSpc>
                <a:spcPct val="100000"/>
              </a:lnSpc>
              <a:buSzPct val="68000"/>
              <a:buFont typeface="Wingdings 3" charset="2"/>
              <a:buChar char=""/>
            </a:pPr>
            <a:r>
              <a:rPr lang="en-US" sz="2700">
                <a:solidFill>
                  <a:srgbClr val="000000"/>
                </a:solidFill>
                <a:latin typeface="Arial"/>
              </a:rPr>
              <a:t>KLCI study shows the benefits of following good software risk management practices</a:t>
            </a:r>
            <a:endParaRPr/>
          </a:p>
        </p:txBody>
      </p:sp>
      <p:sp>
        <p:nvSpPr>
          <p:cNvPr id="197"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Research Shows Need to Improve Project Risk Management</a:t>
            </a:r>
            <a:endParaRPr/>
          </a:p>
        </p:txBody>
      </p:sp>
      <p:sp>
        <p:nvSpPr>
          <p:cNvPr id="198"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199" name="TextShape 4"/>
          <p:cNvSpPr txBox="1"/>
          <p:nvPr/>
        </p:nvSpPr>
        <p:spPr>
          <a:xfrm>
            <a:off x="8588520" y="6492960"/>
            <a:ext cx="555120" cy="364680"/>
          </a:xfrm>
          <a:prstGeom prst="rect">
            <a:avLst/>
          </a:prstGeom>
        </p:spPr>
        <p:txBody>
          <a:bodyPr lIns="90000" rIns="90000" tIns="45000" bIns="45000" anchor="b"/>
          <a:p>
            <a:pPr>
              <a:lnSpc>
                <a:spcPct val="100000"/>
              </a:lnSpc>
            </a:pPr>
            <a:fld id="{8066B04C-D800-4CD2-8B8A-53F4FAD62D82}" type="slidenum">
              <a:rPr lang="en-IN" sz="1200">
                <a:solidFill>
                  <a:srgbClr val="000000"/>
                </a:solidFill>
                <a:latin typeface="Arial"/>
              </a:rPr>
              <a:t>&lt;number&gt;</a:t>
            </a:fld>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TextShape 1"/>
          <p:cNvSpPr txBox="1"/>
          <p:nvPr/>
        </p:nvSpPr>
        <p:spPr>
          <a:xfrm>
            <a:off x="380880" y="1143000"/>
            <a:ext cx="8457840" cy="5257440"/>
          </a:xfrm>
          <a:prstGeom prst="rect">
            <a:avLst/>
          </a:prstGeom>
        </p:spPr>
        <p:txBody>
          <a:bodyPr/>
          <a:p>
            <a:pPr>
              <a:lnSpc>
                <a:spcPct val="100000"/>
              </a:lnSpc>
              <a:buSzPct val="68000"/>
              <a:buFont typeface="Wingdings 3" charset="2"/>
              <a:buChar char=""/>
            </a:pPr>
            <a:r>
              <a:rPr lang="en-US" sz="2700">
                <a:solidFill>
                  <a:srgbClr val="000000"/>
                </a:solidFill>
                <a:latin typeface="Arial"/>
              </a:rPr>
              <a:t>A large aerospace company used Monte Carlo simulation to help quantify risks on several advanced-design engineering projects, such as the National Aerospace Plan (NASP)</a:t>
            </a:r>
            <a:endParaRPr/>
          </a:p>
          <a:p>
            <a:pPr>
              <a:lnSpc>
                <a:spcPct val="100000"/>
              </a:lnSpc>
              <a:buSzPct val="68000"/>
              <a:buFont typeface="Wingdings 3" charset="2"/>
              <a:buChar char=""/>
            </a:pPr>
            <a:r>
              <a:rPr lang="en-US" sz="2700">
                <a:solidFill>
                  <a:srgbClr val="000000"/>
                </a:solidFill>
                <a:latin typeface="Arial"/>
              </a:rPr>
              <a:t>The results of the simulation were used to determine how the company would invest its internal research and development funds</a:t>
            </a:r>
            <a:endParaRPr/>
          </a:p>
          <a:p>
            <a:pPr>
              <a:lnSpc>
                <a:spcPct val="100000"/>
              </a:lnSpc>
              <a:buSzPct val="68000"/>
              <a:buFont typeface="Wingdings 3" charset="2"/>
              <a:buChar char=""/>
            </a:pPr>
            <a:r>
              <a:rPr lang="en-US" sz="2700">
                <a:solidFill>
                  <a:srgbClr val="000000"/>
                </a:solidFill>
                <a:latin typeface="Arial"/>
              </a:rPr>
              <a:t>See text for examples of how General Motors, Eli Lily, and Proctor &amp; Gamble use simulation software</a:t>
            </a:r>
            <a:endParaRPr/>
          </a:p>
        </p:txBody>
      </p:sp>
      <p:sp>
        <p:nvSpPr>
          <p:cNvPr id="381"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What Went Right?</a:t>
            </a:r>
            <a:endParaRPr/>
          </a:p>
        </p:txBody>
      </p:sp>
      <p:sp>
        <p:nvSpPr>
          <p:cNvPr id="382"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83" name="TextShape 4"/>
          <p:cNvSpPr txBox="1"/>
          <p:nvPr/>
        </p:nvSpPr>
        <p:spPr>
          <a:xfrm>
            <a:off x="8588520" y="6492960"/>
            <a:ext cx="555120" cy="364680"/>
          </a:xfrm>
          <a:prstGeom prst="rect">
            <a:avLst/>
          </a:prstGeom>
        </p:spPr>
        <p:txBody>
          <a:bodyPr lIns="90000" rIns="90000" tIns="45000" bIns="45000" anchor="b"/>
          <a:p>
            <a:pPr>
              <a:lnSpc>
                <a:spcPct val="100000"/>
              </a:lnSpc>
            </a:pPr>
            <a:fld id="{F10FBD57-4626-4EF6-96C0-59A21FF9AF78}" type="slidenum">
              <a:rPr lang="en-IN" sz="1200">
                <a:solidFill>
                  <a:srgbClr val="000000"/>
                </a:solidFill>
                <a:latin typeface="Arial"/>
              </a:rPr>
              <a:t>&lt;number&gt;</a:t>
            </a:fld>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4" name="TextShape 1"/>
          <p:cNvSpPr txBox="1"/>
          <p:nvPr/>
        </p:nvSpPr>
        <p:spPr>
          <a:xfrm>
            <a:off x="380880" y="1371600"/>
            <a:ext cx="8610120" cy="4723920"/>
          </a:xfrm>
          <a:prstGeom prst="rect">
            <a:avLst/>
          </a:prstGeom>
        </p:spPr>
        <p:txBody>
          <a:bodyPr/>
          <a:p>
            <a:pPr>
              <a:lnSpc>
                <a:spcPct val="100000"/>
              </a:lnSpc>
              <a:buSzPct val="68000"/>
              <a:buFont typeface="Wingdings 3" charset="2"/>
              <a:buChar char=""/>
            </a:pPr>
            <a:r>
              <a:rPr b="1" lang="en-US" sz="2700">
                <a:solidFill>
                  <a:srgbClr val="000000"/>
                </a:solidFill>
                <a:latin typeface="Arial"/>
              </a:rPr>
              <a:t>Sensitivity analysis</a:t>
            </a:r>
            <a:r>
              <a:rPr lang="en-US" sz="2700">
                <a:solidFill>
                  <a:srgbClr val="000000"/>
                </a:solidFill>
                <a:latin typeface="Arial"/>
              </a:rPr>
              <a:t> is a technique used to show the effects of changing one or more variables on an outcome</a:t>
            </a:r>
            <a:endParaRPr/>
          </a:p>
          <a:p>
            <a:pPr>
              <a:lnSpc>
                <a:spcPct val="100000"/>
              </a:lnSpc>
              <a:buSzPct val="68000"/>
              <a:buFont typeface="Wingdings 3" charset="2"/>
              <a:buChar char=""/>
            </a:pPr>
            <a:r>
              <a:rPr lang="en-US" sz="2700">
                <a:solidFill>
                  <a:srgbClr val="000000"/>
                </a:solidFill>
                <a:latin typeface="Arial"/>
              </a:rPr>
              <a:t>For example, many people use it to determine what the monthly payments for a loan will be given different interest rates or periods of the loan, or for determining break-even points based on different assumptions</a:t>
            </a:r>
            <a:endParaRPr/>
          </a:p>
          <a:p>
            <a:pPr>
              <a:lnSpc>
                <a:spcPct val="100000"/>
              </a:lnSpc>
              <a:buSzPct val="68000"/>
              <a:buFont typeface="Wingdings 3" charset="2"/>
              <a:buChar char=""/>
            </a:pPr>
            <a:r>
              <a:rPr lang="en-US" sz="2700">
                <a:solidFill>
                  <a:srgbClr val="000000"/>
                </a:solidFill>
                <a:latin typeface="Arial"/>
              </a:rPr>
              <a:t>Spreadsheet software, such as Excel, is a common tool for performing sensitivity analysis</a:t>
            </a:r>
            <a:endParaRPr/>
          </a:p>
          <a:p>
            <a:pPr>
              <a:lnSpc>
                <a:spcPct val="100000"/>
              </a:lnSpc>
            </a:pPr>
            <a:endParaRPr/>
          </a:p>
        </p:txBody>
      </p:sp>
      <p:sp>
        <p:nvSpPr>
          <p:cNvPr id="385" name="TextShape 2"/>
          <p:cNvSpPr txBox="1"/>
          <p:nvPr/>
        </p:nvSpPr>
        <p:spPr>
          <a:xfrm>
            <a:off x="380880" y="0"/>
            <a:ext cx="8305560" cy="1142640"/>
          </a:xfrm>
          <a:prstGeom prst="rect">
            <a:avLst/>
          </a:prstGeom>
        </p:spPr>
        <p:txBody>
          <a:bodyPr lIns="90000" rIns="90000" tIns="45000" bIns="45000" anchor="ctr"/>
          <a:p>
            <a:pPr>
              <a:lnSpc>
                <a:spcPct val="100000"/>
              </a:lnSpc>
            </a:pPr>
            <a:r>
              <a:rPr b="1" lang="en-US" sz="4100">
                <a:solidFill>
                  <a:srgbClr val="464646"/>
                </a:solidFill>
                <a:latin typeface="Arial"/>
              </a:rPr>
              <a:t>Sensitivity Analysis</a:t>
            </a:r>
            <a:endParaRPr/>
          </a:p>
        </p:txBody>
      </p:sp>
      <p:sp>
        <p:nvSpPr>
          <p:cNvPr id="386"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87" name="TextShape 4"/>
          <p:cNvSpPr txBox="1"/>
          <p:nvPr/>
        </p:nvSpPr>
        <p:spPr>
          <a:xfrm>
            <a:off x="8588520" y="6492960"/>
            <a:ext cx="555120" cy="364680"/>
          </a:xfrm>
          <a:prstGeom prst="rect">
            <a:avLst/>
          </a:prstGeom>
        </p:spPr>
        <p:txBody>
          <a:bodyPr lIns="90000" rIns="90000" tIns="45000" bIns="45000" anchor="b"/>
          <a:p>
            <a:pPr>
              <a:lnSpc>
                <a:spcPct val="100000"/>
              </a:lnSpc>
            </a:pPr>
            <a:fld id="{24F13ACC-8586-4D87-8167-BD1162330B1A}" type="slidenum">
              <a:rPr lang="en-IN" sz="1200">
                <a:solidFill>
                  <a:srgbClr val="000000"/>
                </a:solidFill>
                <a:latin typeface="Arial"/>
              </a:rPr>
              <a:t>&lt;number&gt;</a:t>
            </a:fld>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TextShape 1"/>
          <p:cNvSpPr txBox="1"/>
          <p:nvPr/>
        </p:nvSpPr>
        <p:spPr>
          <a:xfrm>
            <a:off x="457200" y="152280"/>
            <a:ext cx="8229240" cy="1142640"/>
          </a:xfrm>
          <a:prstGeom prst="rect">
            <a:avLst/>
          </a:prstGeom>
        </p:spPr>
        <p:txBody>
          <a:bodyPr lIns="90000" rIns="90000" tIns="45000" bIns="45000" anchor="ctr"/>
          <a:p>
            <a:pPr>
              <a:lnSpc>
                <a:spcPct val="100000"/>
              </a:lnSpc>
            </a:pPr>
            <a:r>
              <a:rPr b="1" lang="en-US" sz="3600">
                <a:solidFill>
                  <a:srgbClr val="464646"/>
                </a:solidFill>
                <a:latin typeface="Arial"/>
              </a:rPr>
              <a:t>Figure 11-9. Sample Sensitivity Analysis for Determining Break-Even Point</a:t>
            </a:r>
            <a:endParaRPr/>
          </a:p>
        </p:txBody>
      </p:sp>
      <p:sp>
        <p:nvSpPr>
          <p:cNvPr id="389"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90" name="TextShape 3"/>
          <p:cNvSpPr txBox="1"/>
          <p:nvPr/>
        </p:nvSpPr>
        <p:spPr>
          <a:xfrm>
            <a:off x="8588520" y="6492960"/>
            <a:ext cx="555120" cy="364680"/>
          </a:xfrm>
          <a:prstGeom prst="rect">
            <a:avLst/>
          </a:prstGeom>
        </p:spPr>
        <p:txBody>
          <a:bodyPr lIns="90000" rIns="90000" tIns="45000" bIns="45000" anchor="b"/>
          <a:p>
            <a:pPr>
              <a:lnSpc>
                <a:spcPct val="100000"/>
              </a:lnSpc>
            </a:pPr>
            <a:fld id="{C3DA15B8-82EF-4485-B6C6-9A61370A66C4}" type="slidenum">
              <a:rPr lang="en-IN" sz="1200">
                <a:solidFill>
                  <a:srgbClr val="000000"/>
                </a:solidFill>
                <a:latin typeface="Arial"/>
              </a:rPr>
              <a:t>&lt;number&gt;</a:t>
            </a:fld>
            <a:endParaRPr/>
          </a:p>
        </p:txBody>
      </p:sp>
      <p:pic>
        <p:nvPicPr>
          <p:cNvPr id="391" name="Picture 5" descr=""/>
          <p:cNvPicPr/>
          <p:nvPr/>
        </p:nvPicPr>
        <p:blipFill>
          <a:blip r:embed="rId1"/>
          <a:stretch>
            <a:fillRect/>
          </a:stretch>
        </p:blipFill>
        <p:spPr>
          <a:xfrm>
            <a:off x="1143000" y="1314360"/>
            <a:ext cx="6856200" cy="5162040"/>
          </a:xfrm>
          <a:prstGeom prst="rect">
            <a:avLst/>
          </a:prstGeom>
          <a:ln w="9360">
            <a:noFill/>
          </a:ln>
        </p:spPr>
      </p:pic>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TextShape 1"/>
          <p:cNvSpPr txBox="1"/>
          <p:nvPr/>
        </p:nvSpPr>
        <p:spPr>
          <a:xfrm>
            <a:off x="304920" y="1143000"/>
            <a:ext cx="8457840" cy="4571640"/>
          </a:xfrm>
          <a:prstGeom prst="rect">
            <a:avLst/>
          </a:prstGeom>
        </p:spPr>
        <p:txBody>
          <a:bodyPr/>
          <a:p>
            <a:pPr>
              <a:lnSpc>
                <a:spcPct val="100000"/>
              </a:lnSpc>
              <a:buSzPct val="68000"/>
              <a:buFont typeface="Wingdings 3" charset="2"/>
              <a:buChar char=""/>
            </a:pPr>
            <a:r>
              <a:rPr lang="en-US" sz="2700">
                <a:solidFill>
                  <a:srgbClr val="000000"/>
                </a:solidFill>
                <a:latin typeface="Arial"/>
              </a:rPr>
              <a:t>After identifying and quantifying risks, you must decide how to respond to them</a:t>
            </a:r>
            <a:endParaRPr/>
          </a:p>
          <a:p>
            <a:pPr>
              <a:lnSpc>
                <a:spcPct val="100000"/>
              </a:lnSpc>
              <a:buSzPct val="68000"/>
              <a:buFont typeface="Wingdings 3" charset="2"/>
              <a:buChar char=""/>
            </a:pPr>
            <a:r>
              <a:rPr lang="en-US" sz="2700">
                <a:solidFill>
                  <a:srgbClr val="000000"/>
                </a:solidFill>
                <a:latin typeface="Arial"/>
              </a:rPr>
              <a:t>Four main response strategies for negative risks:</a:t>
            </a:r>
            <a:endParaRPr/>
          </a:p>
          <a:p>
            <a:pPr lvl="1">
              <a:lnSpc>
                <a:spcPct val="100000"/>
              </a:lnSpc>
              <a:buFont typeface="Verdana"/>
              <a:buChar char="◦"/>
            </a:pPr>
            <a:r>
              <a:rPr lang="en-US" sz="2300">
                <a:solidFill>
                  <a:srgbClr val="000000"/>
                </a:solidFill>
                <a:latin typeface="Arial"/>
              </a:rPr>
              <a:t>Risk avoidance</a:t>
            </a:r>
            <a:endParaRPr/>
          </a:p>
          <a:p>
            <a:pPr lvl="1">
              <a:lnSpc>
                <a:spcPct val="100000"/>
              </a:lnSpc>
              <a:buFont typeface="Verdana"/>
              <a:buChar char="◦"/>
            </a:pPr>
            <a:r>
              <a:rPr lang="en-US" sz="2300">
                <a:solidFill>
                  <a:srgbClr val="000000"/>
                </a:solidFill>
                <a:latin typeface="Arial"/>
              </a:rPr>
              <a:t>Risk acceptance</a:t>
            </a:r>
            <a:endParaRPr/>
          </a:p>
          <a:p>
            <a:pPr lvl="1">
              <a:lnSpc>
                <a:spcPct val="100000"/>
              </a:lnSpc>
              <a:buFont typeface="Verdana"/>
              <a:buChar char="◦"/>
            </a:pPr>
            <a:r>
              <a:rPr lang="en-US" sz="2300">
                <a:solidFill>
                  <a:srgbClr val="000000"/>
                </a:solidFill>
                <a:latin typeface="Arial"/>
              </a:rPr>
              <a:t>Risk transference</a:t>
            </a:r>
            <a:endParaRPr/>
          </a:p>
          <a:p>
            <a:pPr lvl="1">
              <a:lnSpc>
                <a:spcPct val="100000"/>
              </a:lnSpc>
              <a:buFont typeface="Verdana"/>
              <a:buChar char="◦"/>
            </a:pPr>
            <a:r>
              <a:rPr lang="en-US" sz="2300">
                <a:solidFill>
                  <a:srgbClr val="000000"/>
                </a:solidFill>
                <a:latin typeface="Arial"/>
              </a:rPr>
              <a:t>Risk mitigation</a:t>
            </a:r>
            <a:endParaRPr/>
          </a:p>
        </p:txBody>
      </p:sp>
      <p:sp>
        <p:nvSpPr>
          <p:cNvPr id="393" name="TextShape 2"/>
          <p:cNvSpPr txBox="1"/>
          <p:nvPr/>
        </p:nvSpPr>
        <p:spPr>
          <a:xfrm>
            <a:off x="380880" y="274680"/>
            <a:ext cx="8305560" cy="791640"/>
          </a:xfrm>
          <a:prstGeom prst="rect">
            <a:avLst/>
          </a:prstGeom>
        </p:spPr>
        <p:txBody>
          <a:bodyPr lIns="90000" rIns="90000" tIns="45000" bIns="45000" anchor="ctr"/>
          <a:p>
            <a:pPr>
              <a:lnSpc>
                <a:spcPct val="100000"/>
              </a:lnSpc>
            </a:pPr>
            <a:r>
              <a:rPr b="1" lang="en-US" sz="4100">
                <a:solidFill>
                  <a:srgbClr val="464646"/>
                </a:solidFill>
                <a:latin typeface="Arial"/>
              </a:rPr>
              <a:t>Planning Risk Responses</a:t>
            </a:r>
            <a:endParaRPr/>
          </a:p>
        </p:txBody>
      </p:sp>
      <p:sp>
        <p:nvSpPr>
          <p:cNvPr id="394"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95" name="TextShape 4"/>
          <p:cNvSpPr txBox="1"/>
          <p:nvPr/>
        </p:nvSpPr>
        <p:spPr>
          <a:xfrm>
            <a:off x="8588520" y="6492960"/>
            <a:ext cx="555120" cy="364680"/>
          </a:xfrm>
          <a:prstGeom prst="rect">
            <a:avLst/>
          </a:prstGeom>
        </p:spPr>
        <p:txBody>
          <a:bodyPr lIns="90000" rIns="90000" tIns="45000" bIns="45000" anchor="b"/>
          <a:p>
            <a:pPr>
              <a:lnSpc>
                <a:spcPct val="100000"/>
              </a:lnSpc>
            </a:pPr>
            <a:fld id="{30AE1B67-C2D9-4938-9182-1D4ED574D8FE}" type="slidenum">
              <a:rPr lang="en-IN" sz="1200">
                <a:solidFill>
                  <a:srgbClr val="000000"/>
                </a:solidFill>
                <a:latin typeface="Arial"/>
              </a:rPr>
              <a:t>&lt;number&gt;</a:t>
            </a:fld>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6" name="TextShape 1"/>
          <p:cNvSpPr txBox="1"/>
          <p:nvPr/>
        </p:nvSpPr>
        <p:spPr>
          <a:xfrm>
            <a:off x="457200" y="274680"/>
            <a:ext cx="8229240" cy="1142640"/>
          </a:xfrm>
          <a:prstGeom prst="rect">
            <a:avLst/>
          </a:prstGeom>
        </p:spPr>
        <p:txBody>
          <a:bodyPr lIns="90000" rIns="90000" tIns="45000" bIns="45000" anchor="ctr"/>
          <a:p>
            <a:pPr>
              <a:lnSpc>
                <a:spcPct val="100000"/>
              </a:lnSpc>
            </a:pPr>
            <a:r>
              <a:rPr b="1" lang="en-US" sz="3200">
                <a:solidFill>
                  <a:srgbClr val="464646"/>
                </a:solidFill>
                <a:latin typeface="Arial"/>
              </a:rPr>
              <a:t>Table 11-7. General Risk Mitigation Strategies for Technical, Cost, and Schedule Risks</a:t>
            </a:r>
            <a:endParaRPr/>
          </a:p>
        </p:txBody>
      </p:sp>
      <p:sp>
        <p:nvSpPr>
          <p:cNvPr id="397"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398" name="TextShape 3"/>
          <p:cNvSpPr txBox="1"/>
          <p:nvPr/>
        </p:nvSpPr>
        <p:spPr>
          <a:xfrm>
            <a:off x="8588520" y="6492960"/>
            <a:ext cx="555120" cy="364680"/>
          </a:xfrm>
          <a:prstGeom prst="rect">
            <a:avLst/>
          </a:prstGeom>
        </p:spPr>
        <p:txBody>
          <a:bodyPr lIns="90000" rIns="90000" tIns="45000" bIns="45000" anchor="b"/>
          <a:p>
            <a:pPr>
              <a:lnSpc>
                <a:spcPct val="100000"/>
              </a:lnSpc>
            </a:pPr>
            <a:fld id="{966E86BE-1240-4076-9397-4DCE1942ACBC}" type="slidenum">
              <a:rPr lang="en-IN" sz="1200">
                <a:solidFill>
                  <a:srgbClr val="000000"/>
                </a:solidFill>
                <a:latin typeface="Arial"/>
              </a:rPr>
              <a:t>&lt;number&gt;</a:t>
            </a:fld>
            <a:endParaRPr/>
          </a:p>
        </p:txBody>
      </p:sp>
      <p:pic>
        <p:nvPicPr>
          <p:cNvPr id="399" name="Picture 3" descr=""/>
          <p:cNvPicPr/>
          <p:nvPr/>
        </p:nvPicPr>
        <p:blipFill>
          <a:blip r:embed="rId1"/>
          <a:stretch>
            <a:fillRect/>
          </a:stretch>
        </p:blipFill>
        <p:spPr>
          <a:xfrm>
            <a:off x="152280" y="1425600"/>
            <a:ext cx="8762760" cy="4188960"/>
          </a:xfrm>
          <a:prstGeom prst="rect">
            <a:avLst/>
          </a:prstGeom>
          <a:ln w="9360">
            <a:noFill/>
          </a:ln>
        </p:spPr>
      </p:pic>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TextShape 1"/>
          <p:cNvSpPr txBox="1"/>
          <p:nvPr/>
        </p:nvSpPr>
        <p:spPr>
          <a:xfrm>
            <a:off x="304920" y="1523880"/>
            <a:ext cx="8457840" cy="4723920"/>
          </a:xfrm>
          <a:prstGeom prst="rect">
            <a:avLst/>
          </a:prstGeom>
        </p:spPr>
        <p:txBody>
          <a:bodyPr/>
          <a:p>
            <a:pPr>
              <a:lnSpc>
                <a:spcPct val="100000"/>
              </a:lnSpc>
              <a:buSzPct val="68000"/>
              <a:buFont typeface="Wingdings 3" charset="2"/>
              <a:buChar char=""/>
            </a:pPr>
            <a:r>
              <a:rPr lang="en-US" sz="2700">
                <a:solidFill>
                  <a:srgbClr val="000000"/>
                </a:solidFill>
                <a:latin typeface="Arial"/>
              </a:rPr>
              <a:t>Risk exploitation</a:t>
            </a:r>
            <a:endParaRPr/>
          </a:p>
          <a:p>
            <a:pPr>
              <a:lnSpc>
                <a:spcPct val="100000"/>
              </a:lnSpc>
              <a:buSzPct val="68000"/>
              <a:buFont typeface="Wingdings 3" charset="2"/>
              <a:buChar char=""/>
            </a:pPr>
            <a:r>
              <a:rPr lang="en-US" sz="2700">
                <a:solidFill>
                  <a:srgbClr val="000000"/>
                </a:solidFill>
                <a:latin typeface="Arial"/>
              </a:rPr>
              <a:t>Risk sharing</a:t>
            </a:r>
            <a:endParaRPr/>
          </a:p>
          <a:p>
            <a:pPr>
              <a:lnSpc>
                <a:spcPct val="100000"/>
              </a:lnSpc>
              <a:buSzPct val="68000"/>
              <a:buFont typeface="Wingdings 3" charset="2"/>
              <a:buChar char=""/>
            </a:pPr>
            <a:r>
              <a:rPr lang="en-US" sz="2700">
                <a:solidFill>
                  <a:srgbClr val="000000"/>
                </a:solidFill>
                <a:latin typeface="Arial"/>
              </a:rPr>
              <a:t>Risk enhancement</a:t>
            </a:r>
            <a:endParaRPr/>
          </a:p>
          <a:p>
            <a:pPr>
              <a:lnSpc>
                <a:spcPct val="100000"/>
              </a:lnSpc>
              <a:buSzPct val="68000"/>
              <a:buFont typeface="Wingdings 3" charset="2"/>
              <a:buChar char=""/>
            </a:pPr>
            <a:r>
              <a:rPr lang="en-US" sz="2700">
                <a:solidFill>
                  <a:srgbClr val="000000"/>
                </a:solidFill>
                <a:latin typeface="Arial"/>
              </a:rPr>
              <a:t>Risk acceptance</a:t>
            </a:r>
            <a:endParaRPr/>
          </a:p>
        </p:txBody>
      </p:sp>
      <p:sp>
        <p:nvSpPr>
          <p:cNvPr id="401" name="TextShape 2"/>
          <p:cNvSpPr txBox="1"/>
          <p:nvPr/>
        </p:nvSpPr>
        <p:spPr>
          <a:xfrm>
            <a:off x="380880" y="533520"/>
            <a:ext cx="8381520" cy="914040"/>
          </a:xfrm>
          <a:prstGeom prst="rect">
            <a:avLst/>
          </a:prstGeom>
        </p:spPr>
        <p:txBody>
          <a:bodyPr lIns="90000" rIns="90000" tIns="45000" bIns="45000" anchor="ctr"/>
          <a:p>
            <a:pPr>
              <a:lnSpc>
                <a:spcPct val="100000"/>
              </a:lnSpc>
            </a:pPr>
            <a:r>
              <a:rPr b="1" lang="en-US" sz="4100">
                <a:solidFill>
                  <a:srgbClr val="464646"/>
                </a:solidFill>
                <a:latin typeface="Arial"/>
              </a:rPr>
              <a:t>Response Strategies for Positive Risks</a:t>
            </a:r>
            <a:endParaRPr/>
          </a:p>
        </p:txBody>
      </p:sp>
      <p:sp>
        <p:nvSpPr>
          <p:cNvPr id="402"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403" name="TextShape 4"/>
          <p:cNvSpPr txBox="1"/>
          <p:nvPr/>
        </p:nvSpPr>
        <p:spPr>
          <a:xfrm>
            <a:off x="8588520" y="6492960"/>
            <a:ext cx="555120" cy="364680"/>
          </a:xfrm>
          <a:prstGeom prst="rect">
            <a:avLst/>
          </a:prstGeom>
        </p:spPr>
        <p:txBody>
          <a:bodyPr lIns="90000" rIns="90000" tIns="45000" bIns="45000" anchor="b"/>
          <a:p>
            <a:pPr>
              <a:lnSpc>
                <a:spcPct val="100000"/>
              </a:lnSpc>
            </a:pPr>
            <a:fld id="{6207C019-1A83-4971-9F21-7180377111AC}" type="slidenum">
              <a:rPr lang="en-IN" sz="1200">
                <a:solidFill>
                  <a:srgbClr val="000000"/>
                </a:solidFill>
                <a:latin typeface="Arial"/>
              </a:rPr>
              <a:t>&lt;number&gt;</a:t>
            </a:fld>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4"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700">
                <a:solidFill>
                  <a:srgbClr val="000000"/>
                </a:solidFill>
                <a:latin typeface="Arial"/>
              </a:rPr>
              <a:t>It’s also important to identify residual and secondary risks</a:t>
            </a:r>
            <a:endParaRPr/>
          </a:p>
          <a:p>
            <a:pPr>
              <a:lnSpc>
                <a:spcPct val="100000"/>
              </a:lnSpc>
              <a:buSzPct val="68000"/>
              <a:buFont typeface="Wingdings 3" charset="2"/>
              <a:buChar char=""/>
            </a:pPr>
            <a:r>
              <a:rPr b="1" lang="en-US" sz="2700">
                <a:solidFill>
                  <a:srgbClr val="000000"/>
                </a:solidFill>
                <a:latin typeface="Arial"/>
              </a:rPr>
              <a:t>Residual risks</a:t>
            </a:r>
            <a:r>
              <a:rPr lang="en-US" sz="2700">
                <a:solidFill>
                  <a:srgbClr val="000000"/>
                </a:solidFill>
                <a:latin typeface="Arial"/>
              </a:rPr>
              <a:t> are risks that remain after all of the response strategies have been implemented</a:t>
            </a:r>
            <a:endParaRPr/>
          </a:p>
          <a:p>
            <a:pPr>
              <a:lnSpc>
                <a:spcPct val="100000"/>
              </a:lnSpc>
              <a:buSzPct val="68000"/>
              <a:buFont typeface="Wingdings 3" charset="2"/>
              <a:buChar char=""/>
            </a:pPr>
            <a:r>
              <a:rPr b="1" lang="en-US" sz="2700">
                <a:solidFill>
                  <a:srgbClr val="000000"/>
                </a:solidFill>
                <a:latin typeface="Arial"/>
              </a:rPr>
              <a:t>Secondary risks</a:t>
            </a:r>
            <a:r>
              <a:rPr lang="en-US" sz="2700">
                <a:solidFill>
                  <a:srgbClr val="000000"/>
                </a:solidFill>
                <a:latin typeface="Arial"/>
              </a:rPr>
              <a:t> are a direct result of implementing a risk response</a:t>
            </a:r>
            <a:endParaRPr/>
          </a:p>
        </p:txBody>
      </p:sp>
      <p:sp>
        <p:nvSpPr>
          <p:cNvPr id="405"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Residual and Secondary Risks</a:t>
            </a:r>
            <a:endParaRPr/>
          </a:p>
        </p:txBody>
      </p:sp>
      <p:sp>
        <p:nvSpPr>
          <p:cNvPr id="406"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407" name="TextShape 4"/>
          <p:cNvSpPr txBox="1"/>
          <p:nvPr/>
        </p:nvSpPr>
        <p:spPr>
          <a:xfrm>
            <a:off x="8588520" y="6492960"/>
            <a:ext cx="555120" cy="364680"/>
          </a:xfrm>
          <a:prstGeom prst="rect">
            <a:avLst/>
          </a:prstGeom>
        </p:spPr>
        <p:txBody>
          <a:bodyPr lIns="90000" rIns="90000" tIns="45000" bIns="45000" anchor="b"/>
          <a:p>
            <a:pPr>
              <a:lnSpc>
                <a:spcPct val="100000"/>
              </a:lnSpc>
            </a:pPr>
            <a:fld id="{DB62D6B3-B77D-43BA-BE99-0EBE36682D76}" type="slidenum">
              <a:rPr lang="en-IN" sz="1200">
                <a:solidFill>
                  <a:srgbClr val="000000"/>
                </a:solidFill>
                <a:latin typeface="Arial"/>
              </a:rPr>
              <a:t>&lt;number&gt;</a:t>
            </a:fld>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8" name="TextShape 1"/>
          <p:cNvSpPr txBox="1"/>
          <p:nvPr/>
        </p:nvSpPr>
        <p:spPr>
          <a:xfrm>
            <a:off x="152280" y="1143000"/>
            <a:ext cx="8991360" cy="5257440"/>
          </a:xfrm>
          <a:prstGeom prst="rect">
            <a:avLst/>
          </a:prstGeom>
        </p:spPr>
        <p:txBody>
          <a:bodyPr/>
          <a:p>
            <a:pPr>
              <a:lnSpc>
                <a:spcPct val="100000"/>
              </a:lnSpc>
              <a:buSzPct val="68000"/>
              <a:buFont typeface="Wingdings 3" charset="2"/>
              <a:buChar char=""/>
            </a:pPr>
            <a:r>
              <a:rPr lang="en-US" sz="2700">
                <a:solidFill>
                  <a:srgbClr val="000000"/>
                </a:solidFill>
                <a:latin typeface="Arial"/>
              </a:rPr>
              <a:t>Involves executing the risk management process to respond to risk events and ensuring that risk awareness is an ongoing activity performed by the entire project team throughout the entire project</a:t>
            </a:r>
            <a:endParaRPr/>
          </a:p>
          <a:p>
            <a:pPr>
              <a:lnSpc>
                <a:spcPct val="100000"/>
              </a:lnSpc>
              <a:buSzPct val="68000"/>
              <a:buFont typeface="Wingdings 3" charset="2"/>
              <a:buChar char=""/>
            </a:pPr>
            <a:r>
              <a:rPr b="1" lang="en-US" sz="2700">
                <a:solidFill>
                  <a:srgbClr val="000000"/>
                </a:solidFill>
                <a:latin typeface="Arial"/>
              </a:rPr>
              <a:t>Workarounds </a:t>
            </a:r>
            <a:r>
              <a:rPr lang="en-US" sz="2700">
                <a:solidFill>
                  <a:srgbClr val="000000"/>
                </a:solidFill>
                <a:latin typeface="Arial"/>
              </a:rPr>
              <a:t>are unplanned responses to risk events that must be done when there are no contingency plans</a:t>
            </a:r>
            <a:endParaRPr/>
          </a:p>
          <a:p>
            <a:pPr>
              <a:lnSpc>
                <a:spcPct val="100000"/>
              </a:lnSpc>
              <a:buSzPct val="68000"/>
              <a:buFont typeface="Wingdings 3" charset="2"/>
              <a:buChar char=""/>
            </a:pPr>
            <a:r>
              <a:rPr lang="en-US" sz="2700">
                <a:solidFill>
                  <a:srgbClr val="000000"/>
                </a:solidFill>
                <a:latin typeface="Arial"/>
              </a:rPr>
              <a:t>Main outputs of risk control are:</a:t>
            </a:r>
            <a:endParaRPr/>
          </a:p>
          <a:p>
            <a:pPr lvl="1">
              <a:lnSpc>
                <a:spcPct val="100000"/>
              </a:lnSpc>
              <a:buFont typeface="Verdana"/>
              <a:buChar char="◦"/>
            </a:pPr>
            <a:r>
              <a:rPr lang="en-US" sz="2400">
                <a:solidFill>
                  <a:srgbClr val="000000"/>
                </a:solidFill>
                <a:latin typeface="Arial"/>
              </a:rPr>
              <a:t>Work performance information</a:t>
            </a:r>
            <a:endParaRPr/>
          </a:p>
          <a:p>
            <a:pPr lvl="1">
              <a:lnSpc>
                <a:spcPct val="100000"/>
              </a:lnSpc>
              <a:buFont typeface="Verdana"/>
              <a:buChar char="◦"/>
            </a:pPr>
            <a:r>
              <a:rPr lang="en-US" sz="2400">
                <a:solidFill>
                  <a:srgbClr val="000000"/>
                </a:solidFill>
                <a:latin typeface="Arial"/>
              </a:rPr>
              <a:t>change requests</a:t>
            </a:r>
            <a:endParaRPr/>
          </a:p>
          <a:p>
            <a:pPr lvl="1">
              <a:lnSpc>
                <a:spcPct val="100000"/>
              </a:lnSpc>
              <a:buFont typeface="Verdana"/>
              <a:buChar char="◦"/>
            </a:pPr>
            <a:r>
              <a:rPr lang="en-US" sz="2400">
                <a:solidFill>
                  <a:srgbClr val="000000"/>
                </a:solidFill>
                <a:latin typeface="Arial"/>
              </a:rPr>
              <a:t>updates to the project management plan, other project documents, and organizational process assets</a:t>
            </a:r>
            <a:endParaRPr/>
          </a:p>
        </p:txBody>
      </p:sp>
      <p:sp>
        <p:nvSpPr>
          <p:cNvPr id="409" name="TextShape 2"/>
          <p:cNvSpPr txBox="1"/>
          <p:nvPr/>
        </p:nvSpPr>
        <p:spPr>
          <a:xfrm>
            <a:off x="380880" y="274680"/>
            <a:ext cx="8305560" cy="867960"/>
          </a:xfrm>
          <a:prstGeom prst="rect">
            <a:avLst/>
          </a:prstGeom>
        </p:spPr>
        <p:txBody>
          <a:bodyPr lIns="90000" rIns="90000" tIns="45000" bIns="45000" anchor="ctr"/>
          <a:p>
            <a:pPr>
              <a:lnSpc>
                <a:spcPct val="100000"/>
              </a:lnSpc>
            </a:pPr>
            <a:r>
              <a:rPr b="1" lang="en-US" sz="4100">
                <a:solidFill>
                  <a:srgbClr val="464646"/>
                </a:solidFill>
                <a:latin typeface="Arial"/>
              </a:rPr>
              <a:t>Controlling Risks</a:t>
            </a:r>
            <a:endParaRPr/>
          </a:p>
        </p:txBody>
      </p:sp>
      <p:sp>
        <p:nvSpPr>
          <p:cNvPr id="410"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411" name="TextShape 4"/>
          <p:cNvSpPr txBox="1"/>
          <p:nvPr/>
        </p:nvSpPr>
        <p:spPr>
          <a:xfrm>
            <a:off x="8588520" y="6492960"/>
            <a:ext cx="555120" cy="364680"/>
          </a:xfrm>
          <a:prstGeom prst="rect">
            <a:avLst/>
          </a:prstGeom>
        </p:spPr>
        <p:txBody>
          <a:bodyPr lIns="90000" rIns="90000" tIns="45000" bIns="45000" anchor="b"/>
          <a:p>
            <a:pPr>
              <a:lnSpc>
                <a:spcPct val="100000"/>
              </a:lnSpc>
            </a:pPr>
            <a:fld id="{D2DD52C1-5EBD-4D23-8267-05F2F0515CC1}" type="slidenum">
              <a:rPr lang="en-IN" sz="1200">
                <a:solidFill>
                  <a:srgbClr val="000000"/>
                </a:solidFill>
                <a:latin typeface="Arial"/>
              </a:rPr>
              <a:t>&lt;number&gt;</a:t>
            </a:fld>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 name="TextShape 1"/>
          <p:cNvSpPr txBox="1"/>
          <p:nvPr/>
        </p:nvSpPr>
        <p:spPr>
          <a:xfrm>
            <a:off x="380880" y="1523880"/>
            <a:ext cx="8457840" cy="4723920"/>
          </a:xfrm>
          <a:prstGeom prst="rect">
            <a:avLst/>
          </a:prstGeom>
        </p:spPr>
        <p:txBody>
          <a:bodyPr/>
          <a:p>
            <a:pPr>
              <a:lnSpc>
                <a:spcPct val="100000"/>
              </a:lnSpc>
              <a:buSzPct val="68000"/>
              <a:buFont typeface="Wingdings 3" charset="2"/>
              <a:buChar char=""/>
            </a:pPr>
            <a:r>
              <a:rPr lang="en-US" sz="2700">
                <a:solidFill>
                  <a:srgbClr val="000000"/>
                </a:solidFill>
                <a:latin typeface="Arial"/>
              </a:rPr>
              <a:t>Risk registers can be created in a simple Word or Excel file or as part of a database</a:t>
            </a:r>
            <a:endParaRPr/>
          </a:p>
          <a:p>
            <a:pPr>
              <a:lnSpc>
                <a:spcPct val="100000"/>
              </a:lnSpc>
              <a:buSzPct val="68000"/>
              <a:buFont typeface="Wingdings 3" charset="2"/>
              <a:buChar char=""/>
            </a:pPr>
            <a:r>
              <a:rPr lang="en-US" sz="2700">
                <a:solidFill>
                  <a:srgbClr val="000000"/>
                </a:solidFill>
                <a:latin typeface="Arial"/>
              </a:rPr>
              <a:t>More sophisticated risk management software, such as Monte Carlo simulation tools, help in analyzing project risks</a:t>
            </a:r>
            <a:endParaRPr/>
          </a:p>
          <a:p>
            <a:pPr>
              <a:lnSpc>
                <a:spcPct val="100000"/>
              </a:lnSpc>
              <a:buSzPct val="68000"/>
              <a:buFont typeface="Wingdings 3" charset="2"/>
              <a:buChar char=""/>
            </a:pPr>
            <a:r>
              <a:rPr lang="en-US" sz="2700">
                <a:solidFill>
                  <a:srgbClr val="000000"/>
                </a:solidFill>
                <a:latin typeface="Arial"/>
              </a:rPr>
              <a:t>You can purchase add-ons for Excel and Project 2010 to perform simulations</a:t>
            </a:r>
            <a:endParaRPr/>
          </a:p>
        </p:txBody>
      </p:sp>
      <p:sp>
        <p:nvSpPr>
          <p:cNvPr id="413"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Using Software to Assist in Project Risk Management</a:t>
            </a:r>
            <a:endParaRPr/>
          </a:p>
        </p:txBody>
      </p:sp>
      <p:sp>
        <p:nvSpPr>
          <p:cNvPr id="414"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415" name="TextShape 4"/>
          <p:cNvSpPr txBox="1"/>
          <p:nvPr/>
        </p:nvSpPr>
        <p:spPr>
          <a:xfrm>
            <a:off x="8588520" y="6492960"/>
            <a:ext cx="555120" cy="364680"/>
          </a:xfrm>
          <a:prstGeom prst="rect">
            <a:avLst/>
          </a:prstGeom>
        </p:spPr>
        <p:txBody>
          <a:bodyPr lIns="90000" rIns="90000" tIns="45000" bIns="45000" anchor="b"/>
          <a:p>
            <a:pPr>
              <a:lnSpc>
                <a:spcPct val="100000"/>
              </a:lnSpc>
            </a:pPr>
            <a:fld id="{291808EB-AC3E-4F67-91B0-681499EB0F21}" type="slidenum">
              <a:rPr lang="en-IN" sz="1200">
                <a:solidFill>
                  <a:srgbClr val="000000"/>
                </a:solidFill>
                <a:latin typeface="Arial"/>
              </a:rPr>
              <a:t>&lt;number&gt;</a:t>
            </a:fld>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TextShape 1"/>
          <p:cNvSpPr txBox="1"/>
          <p:nvPr/>
        </p:nvSpPr>
        <p:spPr>
          <a:xfrm>
            <a:off x="304920" y="1447920"/>
            <a:ext cx="8457840" cy="4723920"/>
          </a:xfrm>
          <a:prstGeom prst="rect">
            <a:avLst/>
          </a:prstGeom>
        </p:spPr>
        <p:txBody>
          <a:bodyPr/>
          <a:p>
            <a:pPr>
              <a:lnSpc>
                <a:spcPct val="100000"/>
              </a:lnSpc>
              <a:buSzPct val="68000"/>
              <a:buFont typeface="Wingdings 3" charset="2"/>
              <a:buChar char=""/>
            </a:pPr>
            <a:r>
              <a:rPr lang="en-US" sz="2700">
                <a:solidFill>
                  <a:srgbClr val="000000"/>
                </a:solidFill>
                <a:latin typeface="Arial"/>
              </a:rPr>
              <a:t>Unlike crisis management, good project risk management often goes unnoticed</a:t>
            </a:r>
            <a:endParaRPr/>
          </a:p>
          <a:p>
            <a:pPr>
              <a:lnSpc>
                <a:spcPct val="100000"/>
              </a:lnSpc>
              <a:buSzPct val="68000"/>
              <a:buFont typeface="Wingdings 3" charset="2"/>
              <a:buChar char=""/>
            </a:pPr>
            <a:r>
              <a:rPr lang="en-US" sz="2700">
                <a:solidFill>
                  <a:srgbClr val="000000"/>
                </a:solidFill>
                <a:latin typeface="Arial"/>
              </a:rPr>
              <a:t>Well-run projects appear to be almost effortless, but a lot of work goes into running a project well</a:t>
            </a:r>
            <a:endParaRPr/>
          </a:p>
          <a:p>
            <a:pPr>
              <a:lnSpc>
                <a:spcPct val="100000"/>
              </a:lnSpc>
              <a:buSzPct val="68000"/>
              <a:buFont typeface="Wingdings 3" charset="2"/>
              <a:buChar char=""/>
            </a:pPr>
            <a:r>
              <a:rPr lang="en-US" sz="2700">
                <a:solidFill>
                  <a:srgbClr val="000000"/>
                </a:solidFill>
                <a:latin typeface="Arial"/>
              </a:rPr>
              <a:t>Project managers should strive to make their jobs look easy to reflect the results of well-run projects</a:t>
            </a:r>
            <a:endParaRPr/>
          </a:p>
        </p:txBody>
      </p:sp>
      <p:sp>
        <p:nvSpPr>
          <p:cNvPr id="417" name="TextShape 2"/>
          <p:cNvSpPr txBox="1"/>
          <p:nvPr/>
        </p:nvSpPr>
        <p:spPr>
          <a:xfrm>
            <a:off x="457200" y="27468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Results of Good Project Risk Management</a:t>
            </a:r>
            <a:endParaRPr/>
          </a:p>
        </p:txBody>
      </p:sp>
      <p:sp>
        <p:nvSpPr>
          <p:cNvPr id="418"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419" name="TextShape 4"/>
          <p:cNvSpPr txBox="1"/>
          <p:nvPr/>
        </p:nvSpPr>
        <p:spPr>
          <a:xfrm>
            <a:off x="8588520" y="6492960"/>
            <a:ext cx="555120" cy="364680"/>
          </a:xfrm>
          <a:prstGeom prst="rect">
            <a:avLst/>
          </a:prstGeom>
        </p:spPr>
        <p:txBody>
          <a:bodyPr lIns="90000" rIns="90000" tIns="45000" bIns="45000" anchor="b"/>
          <a:p>
            <a:pPr>
              <a:lnSpc>
                <a:spcPct val="100000"/>
              </a:lnSpc>
            </a:pPr>
            <a:fld id="{B7099EA2-039C-4FE7-A4B9-29AFE007620B}" type="slidenum">
              <a:rPr lang="en-IN" sz="1200">
                <a:solidFill>
                  <a:srgbClr val="000000"/>
                </a:solidFill>
                <a:latin typeface="Arial"/>
              </a:rPr>
              <a:t>&lt;number&gt;</a:t>
            </a:fld>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457200" y="152280"/>
            <a:ext cx="8229240" cy="1142640"/>
          </a:xfrm>
          <a:prstGeom prst="rect">
            <a:avLst/>
          </a:prstGeom>
        </p:spPr>
        <p:txBody>
          <a:bodyPr lIns="90000" rIns="90000" tIns="45000" bIns="45000" anchor="ctr"/>
          <a:p>
            <a:pPr>
              <a:lnSpc>
                <a:spcPct val="100000"/>
              </a:lnSpc>
            </a:pPr>
            <a:r>
              <a:rPr b="1" lang="en-US" sz="3200">
                <a:solidFill>
                  <a:srgbClr val="464646"/>
                </a:solidFill>
                <a:latin typeface="Arial"/>
              </a:rPr>
              <a:t>Table 11-1. Project Management Maturity by Industry Group and Knowledge Area*</a:t>
            </a:r>
            <a:endParaRPr/>
          </a:p>
        </p:txBody>
      </p:sp>
      <p:sp>
        <p:nvSpPr>
          <p:cNvPr id="201"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02" name="TextShape 3"/>
          <p:cNvSpPr txBox="1"/>
          <p:nvPr/>
        </p:nvSpPr>
        <p:spPr>
          <a:xfrm>
            <a:off x="8588520" y="6492960"/>
            <a:ext cx="555120" cy="364680"/>
          </a:xfrm>
          <a:prstGeom prst="rect">
            <a:avLst/>
          </a:prstGeom>
        </p:spPr>
        <p:txBody>
          <a:bodyPr lIns="90000" rIns="90000" tIns="45000" bIns="45000" anchor="b"/>
          <a:p>
            <a:pPr>
              <a:lnSpc>
                <a:spcPct val="100000"/>
              </a:lnSpc>
            </a:pPr>
            <a:fld id="{19A6B21E-60B0-44A7-9452-64547EDB11D0}" type="slidenum">
              <a:rPr lang="en-IN" sz="1200">
                <a:solidFill>
                  <a:srgbClr val="000000"/>
                </a:solidFill>
                <a:latin typeface="Arial"/>
              </a:rPr>
              <a:t>&lt;number&gt;</a:t>
            </a:fld>
            <a:endParaRPr/>
          </a:p>
        </p:txBody>
      </p:sp>
      <p:sp>
        <p:nvSpPr>
          <p:cNvPr id="203" name="CustomShape 4"/>
          <p:cNvSpPr/>
          <p:nvPr/>
        </p:nvSpPr>
        <p:spPr>
          <a:xfrm>
            <a:off x="794520" y="1220400"/>
            <a:ext cx="7376760" cy="334080"/>
          </a:xfrm>
          <a:prstGeom prst="rect">
            <a:avLst/>
          </a:prstGeom>
          <a:noFill/>
          <a:ln w="9360">
            <a:noFill/>
          </a:ln>
        </p:spPr>
        <p:txBody>
          <a:bodyPr wrap="none" lIns="90000" rIns="90000" tIns="45000" bIns="45000" anchor="ctr"/>
          <a:p>
            <a:pPr>
              <a:lnSpc>
                <a:spcPct val="100000"/>
              </a:lnSpc>
            </a:pPr>
            <a:r>
              <a:rPr b="1" lang="en-IN" sz="1600">
                <a:solidFill>
                  <a:srgbClr val="000000"/>
                </a:solidFill>
                <a:latin typeface="Arial"/>
              </a:rPr>
              <a:t>KEY: 1 = LOWEST MATURITY RATING   </a:t>
            </a:r>
            <a:r>
              <a:rPr b="1" lang="en-IN" sz="1600">
                <a:solidFill>
                  <a:srgbClr val="000000"/>
                </a:solidFill>
                <a:latin typeface="Arial"/>
              </a:rPr>
              <a:t>	</a:t>
            </a:r>
            <a:r>
              <a:rPr b="1" lang="en-IN" sz="1600">
                <a:solidFill>
                  <a:srgbClr val="000000"/>
                </a:solidFill>
                <a:latin typeface="Arial"/>
              </a:rPr>
              <a:t>5 = HIGHEST MATURITY RATING</a:t>
            </a:r>
            <a:endParaRPr/>
          </a:p>
        </p:txBody>
      </p:sp>
      <p:graphicFrame>
        <p:nvGraphicFramePr>
          <p:cNvPr id="204" name="Table 5"/>
          <p:cNvGraphicFramePr/>
          <p:nvPr/>
        </p:nvGraphicFramePr>
        <p:xfrm>
          <a:off x="457200" y="1754280"/>
          <a:ext cx="8194320" cy="3503160"/>
        </p:xfrm>
        <a:graphic>
          <a:graphicData uri="http://schemas.openxmlformats.org/drawingml/2006/table">
            <a:tbl>
              <a:tblPr/>
              <a:tblGrid>
                <a:gridCol w="1600200"/>
                <a:gridCol w="1447560"/>
                <a:gridCol w="2033280"/>
                <a:gridCol w="1143000"/>
                <a:gridCol w="1970280"/>
              </a:tblGrid>
              <a:tr h="579240">
                <a:tc>
                  <a:txBody>
                    <a:bodyPr/>
                    <a:p>
                      <a:pPr>
                        <a:lnSpc>
                          <a:spcPct val="100000"/>
                        </a:lnSpc>
                      </a:pPr>
                      <a:endParaRPr/>
                    </a:p>
                    <a:p>
                      <a:pPr>
                        <a:lnSpc>
                          <a:spcPct val="100000"/>
                        </a:lnSpc>
                      </a:pPr>
                      <a:r>
                        <a:rPr b="1" i="1" lang="en-IN" sz="1400">
                          <a:solidFill>
                            <a:srgbClr val="000000"/>
                          </a:solidFill>
                          <a:latin typeface="Times New Roman"/>
                        </a:rPr>
                        <a:t>Knowledge Area</a:t>
                      </a:r>
                      <a:endParaRPr/>
                    </a:p>
                  </a:txBody>
                  <a:tcPr/>
                </a:tc>
                <a:tc>
                  <a:txBody>
                    <a:bodyPr/>
                    <a:p>
                      <a:pPr>
                        <a:lnSpc>
                          <a:spcPct val="100000"/>
                        </a:lnSpc>
                      </a:pPr>
                      <a:r>
                        <a:rPr b="1" lang="en-IN" sz="1400">
                          <a:solidFill>
                            <a:srgbClr val="000000"/>
                          </a:solidFill>
                          <a:latin typeface="Times New Roman"/>
                        </a:rPr>
                        <a:t>Engineering/ Construction</a:t>
                      </a:r>
                      <a:endParaRPr/>
                    </a:p>
                  </a:txBody>
                  <a:tcPr/>
                </a:tc>
                <a:tc>
                  <a:txBody>
                    <a:bodyPr/>
                    <a:p>
                      <a:pPr>
                        <a:lnSpc>
                          <a:spcPct val="100000"/>
                        </a:lnSpc>
                      </a:pPr>
                      <a:r>
                        <a:rPr b="1" lang="en-IN" sz="1400">
                          <a:solidFill>
                            <a:srgbClr val="000000"/>
                          </a:solidFill>
                          <a:latin typeface="Times New Roman"/>
                        </a:rPr>
                        <a:t>Telecommunications </a:t>
                      </a:r>
                      <a:endParaRPr/>
                    </a:p>
                  </a:txBody>
                  <a:tcPr/>
                </a:tc>
                <a:tc>
                  <a:txBody>
                    <a:bodyPr/>
                    <a:p>
                      <a:pPr>
                        <a:lnSpc>
                          <a:spcPct val="100000"/>
                        </a:lnSpc>
                      </a:pPr>
                      <a:r>
                        <a:rPr b="1" lang="en-IN" sz="1400">
                          <a:solidFill>
                            <a:srgbClr val="000000"/>
                          </a:solidFill>
                          <a:latin typeface="Times New Roman"/>
                        </a:rPr>
                        <a:t>Information Systems</a:t>
                      </a:r>
                      <a:endParaRPr/>
                    </a:p>
                  </a:txBody>
                  <a:tcPr/>
                </a:tc>
                <a:tc>
                  <a:txBody>
                    <a:bodyPr/>
                    <a:p>
                      <a:pPr>
                        <a:lnSpc>
                          <a:spcPct val="100000"/>
                        </a:lnSpc>
                      </a:pPr>
                      <a:r>
                        <a:rPr b="1" lang="en-IN" sz="1400">
                          <a:solidFill>
                            <a:srgbClr val="000000"/>
                          </a:solidFill>
                          <a:latin typeface="Times New Roman"/>
                        </a:rPr>
                        <a:t>Hi-Tech Manufacturing</a:t>
                      </a:r>
                      <a:endParaRPr/>
                    </a:p>
                  </a:txBody>
                  <a:tcPr/>
                </a:tc>
              </a:tr>
              <a:tr h="334800">
                <a:tc>
                  <a:txBody>
                    <a:bodyPr/>
                    <a:p>
                      <a:pPr>
                        <a:lnSpc>
                          <a:spcPct val="100000"/>
                        </a:lnSpc>
                      </a:pPr>
                      <a:r>
                        <a:rPr i="1" lang="en-IN" sz="1400">
                          <a:solidFill>
                            <a:srgbClr val="000000"/>
                          </a:solidFill>
                          <a:latin typeface="Times New Roman"/>
                        </a:rPr>
                        <a:t>Scope</a:t>
                      </a:r>
                      <a:endParaRPr/>
                    </a:p>
                  </a:txBody>
                  <a:tcPr/>
                </a:tc>
                <a:tc>
                  <a:txBody>
                    <a:bodyPr/>
                    <a:p>
                      <a:pPr>
                        <a:lnSpc>
                          <a:spcPct val="100000"/>
                        </a:lnSpc>
                      </a:pPr>
                      <a:r>
                        <a:rPr lang="en-IN" sz="1400">
                          <a:solidFill>
                            <a:srgbClr val="000000"/>
                          </a:solidFill>
                          <a:latin typeface="Times New Roman"/>
                        </a:rPr>
                        <a:t>3.52</a:t>
                      </a:r>
                      <a:endParaRPr/>
                    </a:p>
                  </a:txBody>
                  <a:tcPr/>
                </a:tc>
                <a:tc>
                  <a:txBody>
                    <a:bodyPr/>
                    <a:p>
                      <a:pPr>
                        <a:lnSpc>
                          <a:spcPct val="100000"/>
                        </a:lnSpc>
                      </a:pPr>
                      <a:r>
                        <a:rPr lang="en-IN" sz="1400">
                          <a:solidFill>
                            <a:srgbClr val="000000"/>
                          </a:solidFill>
                          <a:latin typeface="Times New Roman"/>
                        </a:rPr>
                        <a:t>3.45</a:t>
                      </a:r>
                      <a:endParaRPr/>
                    </a:p>
                  </a:txBody>
                  <a:tcPr/>
                </a:tc>
                <a:tc>
                  <a:txBody>
                    <a:bodyPr/>
                    <a:p>
                      <a:pPr>
                        <a:lnSpc>
                          <a:spcPct val="100000"/>
                        </a:lnSpc>
                      </a:pPr>
                      <a:r>
                        <a:rPr lang="en-IN" sz="1400">
                          <a:solidFill>
                            <a:srgbClr val="000000"/>
                          </a:solidFill>
                          <a:latin typeface="Times New Roman"/>
                        </a:rPr>
                        <a:t>3.25</a:t>
                      </a:r>
                      <a:endParaRPr/>
                    </a:p>
                  </a:txBody>
                  <a:tcPr/>
                </a:tc>
                <a:tc>
                  <a:txBody>
                    <a:bodyPr/>
                    <a:p>
                      <a:pPr>
                        <a:lnSpc>
                          <a:spcPct val="100000"/>
                        </a:lnSpc>
                      </a:pPr>
                      <a:r>
                        <a:rPr lang="en-IN" sz="1400">
                          <a:solidFill>
                            <a:srgbClr val="000000"/>
                          </a:solidFill>
                          <a:latin typeface="Times New Roman"/>
                        </a:rPr>
                        <a:t>3.37</a:t>
                      </a:r>
                      <a:endParaRPr/>
                    </a:p>
                  </a:txBody>
                  <a:tcPr/>
                </a:tc>
              </a:tr>
              <a:tr h="334800">
                <a:tc>
                  <a:txBody>
                    <a:bodyPr/>
                    <a:p>
                      <a:pPr>
                        <a:lnSpc>
                          <a:spcPct val="100000"/>
                        </a:lnSpc>
                      </a:pPr>
                      <a:r>
                        <a:rPr i="1" lang="en-IN" sz="1400">
                          <a:solidFill>
                            <a:srgbClr val="000000"/>
                          </a:solidFill>
                          <a:latin typeface="Times New Roman"/>
                        </a:rPr>
                        <a:t>Time</a:t>
                      </a:r>
                      <a:endParaRPr/>
                    </a:p>
                  </a:txBody>
                  <a:tcPr/>
                </a:tc>
                <a:tc>
                  <a:txBody>
                    <a:bodyPr/>
                    <a:p>
                      <a:pPr>
                        <a:lnSpc>
                          <a:spcPct val="100000"/>
                        </a:lnSpc>
                      </a:pPr>
                      <a:r>
                        <a:rPr lang="en-IN" sz="1400">
                          <a:solidFill>
                            <a:srgbClr val="000000"/>
                          </a:solidFill>
                          <a:latin typeface="Times New Roman"/>
                        </a:rPr>
                        <a:t>3.55</a:t>
                      </a:r>
                      <a:endParaRPr/>
                    </a:p>
                  </a:txBody>
                  <a:tcPr/>
                </a:tc>
                <a:tc>
                  <a:txBody>
                    <a:bodyPr/>
                    <a:p>
                      <a:pPr>
                        <a:lnSpc>
                          <a:spcPct val="100000"/>
                        </a:lnSpc>
                      </a:pPr>
                      <a:r>
                        <a:rPr lang="en-IN" sz="1400">
                          <a:solidFill>
                            <a:srgbClr val="000000"/>
                          </a:solidFill>
                          <a:latin typeface="Times New Roman"/>
                        </a:rPr>
                        <a:t>3.41</a:t>
                      </a:r>
                      <a:endParaRPr/>
                    </a:p>
                  </a:txBody>
                  <a:tcPr/>
                </a:tc>
                <a:tc>
                  <a:txBody>
                    <a:bodyPr/>
                    <a:p>
                      <a:pPr>
                        <a:lnSpc>
                          <a:spcPct val="100000"/>
                        </a:lnSpc>
                      </a:pPr>
                      <a:r>
                        <a:rPr lang="en-IN" sz="1400">
                          <a:solidFill>
                            <a:srgbClr val="000000"/>
                          </a:solidFill>
                          <a:latin typeface="Times New Roman"/>
                        </a:rPr>
                        <a:t>3.03</a:t>
                      </a:r>
                      <a:endParaRPr/>
                    </a:p>
                  </a:txBody>
                  <a:tcPr/>
                </a:tc>
                <a:tc>
                  <a:txBody>
                    <a:bodyPr/>
                    <a:p>
                      <a:pPr>
                        <a:lnSpc>
                          <a:spcPct val="100000"/>
                        </a:lnSpc>
                      </a:pPr>
                      <a:r>
                        <a:rPr lang="en-IN" sz="1400">
                          <a:solidFill>
                            <a:srgbClr val="000000"/>
                          </a:solidFill>
                          <a:latin typeface="Times New Roman"/>
                        </a:rPr>
                        <a:t>3.50</a:t>
                      </a:r>
                      <a:endParaRPr/>
                    </a:p>
                  </a:txBody>
                  <a:tcPr/>
                </a:tc>
              </a:tr>
              <a:tr h="334800">
                <a:tc>
                  <a:txBody>
                    <a:bodyPr/>
                    <a:p>
                      <a:pPr>
                        <a:lnSpc>
                          <a:spcPct val="100000"/>
                        </a:lnSpc>
                      </a:pPr>
                      <a:r>
                        <a:rPr i="1" lang="en-IN" sz="1400">
                          <a:solidFill>
                            <a:srgbClr val="000000"/>
                          </a:solidFill>
                          <a:latin typeface="Times New Roman"/>
                        </a:rPr>
                        <a:t>Cost</a:t>
                      </a:r>
                      <a:endParaRPr/>
                    </a:p>
                  </a:txBody>
                  <a:tcPr/>
                </a:tc>
                <a:tc>
                  <a:txBody>
                    <a:bodyPr/>
                    <a:p>
                      <a:pPr>
                        <a:lnSpc>
                          <a:spcPct val="100000"/>
                        </a:lnSpc>
                      </a:pPr>
                      <a:r>
                        <a:rPr lang="en-IN" sz="1400">
                          <a:solidFill>
                            <a:srgbClr val="000000"/>
                          </a:solidFill>
                          <a:latin typeface="Times New Roman"/>
                        </a:rPr>
                        <a:t>3.74</a:t>
                      </a:r>
                      <a:endParaRPr/>
                    </a:p>
                  </a:txBody>
                  <a:tcPr/>
                </a:tc>
                <a:tc>
                  <a:txBody>
                    <a:bodyPr/>
                    <a:p>
                      <a:pPr>
                        <a:lnSpc>
                          <a:spcPct val="100000"/>
                        </a:lnSpc>
                      </a:pPr>
                      <a:r>
                        <a:rPr lang="en-IN" sz="1400">
                          <a:solidFill>
                            <a:srgbClr val="000000"/>
                          </a:solidFill>
                          <a:latin typeface="Times New Roman"/>
                        </a:rPr>
                        <a:t>3.22</a:t>
                      </a:r>
                      <a:endParaRPr/>
                    </a:p>
                  </a:txBody>
                  <a:tcPr/>
                </a:tc>
                <a:tc>
                  <a:txBody>
                    <a:bodyPr/>
                    <a:p>
                      <a:pPr>
                        <a:lnSpc>
                          <a:spcPct val="100000"/>
                        </a:lnSpc>
                      </a:pPr>
                      <a:r>
                        <a:rPr lang="en-IN" sz="1400">
                          <a:solidFill>
                            <a:srgbClr val="000000"/>
                          </a:solidFill>
                          <a:latin typeface="Times New Roman"/>
                        </a:rPr>
                        <a:t>3.20</a:t>
                      </a:r>
                      <a:endParaRPr/>
                    </a:p>
                  </a:txBody>
                  <a:tcPr/>
                </a:tc>
                <a:tc>
                  <a:txBody>
                    <a:bodyPr/>
                    <a:p>
                      <a:pPr>
                        <a:lnSpc>
                          <a:spcPct val="100000"/>
                        </a:lnSpc>
                      </a:pPr>
                      <a:r>
                        <a:rPr lang="en-IN" sz="1400">
                          <a:solidFill>
                            <a:srgbClr val="000000"/>
                          </a:solidFill>
                          <a:latin typeface="Times New Roman"/>
                        </a:rPr>
                        <a:t>3.97</a:t>
                      </a:r>
                      <a:endParaRPr/>
                    </a:p>
                  </a:txBody>
                  <a:tcPr/>
                </a:tc>
              </a:tr>
              <a:tr h="334800">
                <a:tc>
                  <a:txBody>
                    <a:bodyPr/>
                    <a:p>
                      <a:pPr>
                        <a:lnSpc>
                          <a:spcPct val="100000"/>
                        </a:lnSpc>
                      </a:pPr>
                      <a:r>
                        <a:rPr i="1" lang="en-IN" sz="1400">
                          <a:solidFill>
                            <a:srgbClr val="000000"/>
                          </a:solidFill>
                          <a:latin typeface="Times New Roman"/>
                        </a:rPr>
                        <a:t>Quality</a:t>
                      </a:r>
                      <a:endParaRPr/>
                    </a:p>
                  </a:txBody>
                  <a:tcPr/>
                </a:tc>
                <a:tc>
                  <a:txBody>
                    <a:bodyPr/>
                    <a:p>
                      <a:pPr>
                        <a:lnSpc>
                          <a:spcPct val="100000"/>
                        </a:lnSpc>
                      </a:pPr>
                      <a:r>
                        <a:rPr lang="en-IN" sz="1400">
                          <a:solidFill>
                            <a:srgbClr val="000000"/>
                          </a:solidFill>
                          <a:latin typeface="Times New Roman"/>
                        </a:rPr>
                        <a:t>2.91</a:t>
                      </a:r>
                      <a:endParaRPr/>
                    </a:p>
                  </a:txBody>
                  <a:tcPr/>
                </a:tc>
                <a:tc>
                  <a:txBody>
                    <a:bodyPr/>
                    <a:p>
                      <a:pPr>
                        <a:lnSpc>
                          <a:spcPct val="100000"/>
                        </a:lnSpc>
                      </a:pPr>
                      <a:r>
                        <a:rPr lang="en-IN" sz="1400">
                          <a:solidFill>
                            <a:srgbClr val="000000"/>
                          </a:solidFill>
                          <a:latin typeface="Times New Roman"/>
                        </a:rPr>
                        <a:t>3.22</a:t>
                      </a:r>
                      <a:endParaRPr/>
                    </a:p>
                  </a:txBody>
                  <a:tcPr/>
                </a:tc>
                <a:tc>
                  <a:txBody>
                    <a:bodyPr/>
                    <a:p>
                      <a:pPr>
                        <a:lnSpc>
                          <a:spcPct val="100000"/>
                        </a:lnSpc>
                      </a:pPr>
                      <a:r>
                        <a:rPr lang="en-IN" sz="1400">
                          <a:solidFill>
                            <a:srgbClr val="000000"/>
                          </a:solidFill>
                          <a:latin typeface="Times New Roman"/>
                        </a:rPr>
                        <a:t>2.88</a:t>
                      </a:r>
                      <a:endParaRPr/>
                    </a:p>
                  </a:txBody>
                  <a:tcPr/>
                </a:tc>
                <a:tc>
                  <a:txBody>
                    <a:bodyPr/>
                    <a:p>
                      <a:pPr>
                        <a:lnSpc>
                          <a:spcPct val="100000"/>
                        </a:lnSpc>
                      </a:pPr>
                      <a:r>
                        <a:rPr lang="en-IN" sz="1400">
                          <a:solidFill>
                            <a:srgbClr val="000000"/>
                          </a:solidFill>
                          <a:latin typeface="Times New Roman"/>
                        </a:rPr>
                        <a:t>3.26</a:t>
                      </a:r>
                      <a:endParaRPr/>
                    </a:p>
                  </a:txBody>
                  <a:tcPr/>
                </a:tc>
              </a:tr>
              <a:tr h="579240">
                <a:tc>
                  <a:txBody>
                    <a:bodyPr/>
                    <a:p>
                      <a:pPr>
                        <a:lnSpc>
                          <a:spcPct val="100000"/>
                        </a:lnSpc>
                      </a:pPr>
                      <a:r>
                        <a:rPr i="1" lang="en-IN" sz="1400">
                          <a:solidFill>
                            <a:srgbClr val="000000"/>
                          </a:solidFill>
                          <a:latin typeface="Times New Roman"/>
                        </a:rPr>
                        <a:t>Human Resources</a:t>
                      </a:r>
                      <a:endParaRPr/>
                    </a:p>
                  </a:txBody>
                  <a:tcPr/>
                </a:tc>
                <a:tc>
                  <a:txBody>
                    <a:bodyPr/>
                    <a:p>
                      <a:pPr>
                        <a:lnSpc>
                          <a:spcPct val="100000"/>
                        </a:lnSpc>
                      </a:pPr>
                      <a:r>
                        <a:rPr lang="en-IN" sz="1400">
                          <a:solidFill>
                            <a:srgbClr val="000000"/>
                          </a:solidFill>
                          <a:latin typeface="Times New Roman"/>
                        </a:rPr>
                        <a:t>3.18</a:t>
                      </a:r>
                      <a:endParaRPr/>
                    </a:p>
                  </a:txBody>
                  <a:tcPr/>
                </a:tc>
                <a:tc>
                  <a:txBody>
                    <a:bodyPr/>
                    <a:p>
                      <a:pPr>
                        <a:lnSpc>
                          <a:spcPct val="100000"/>
                        </a:lnSpc>
                      </a:pPr>
                      <a:r>
                        <a:rPr lang="en-IN" sz="1400">
                          <a:solidFill>
                            <a:srgbClr val="000000"/>
                          </a:solidFill>
                          <a:latin typeface="Times New Roman"/>
                        </a:rPr>
                        <a:t>3.20</a:t>
                      </a:r>
                      <a:endParaRPr/>
                    </a:p>
                  </a:txBody>
                  <a:tcPr/>
                </a:tc>
                <a:tc>
                  <a:txBody>
                    <a:bodyPr/>
                    <a:p>
                      <a:pPr>
                        <a:lnSpc>
                          <a:spcPct val="100000"/>
                        </a:lnSpc>
                      </a:pPr>
                      <a:r>
                        <a:rPr lang="en-IN" sz="1400">
                          <a:solidFill>
                            <a:srgbClr val="000000"/>
                          </a:solidFill>
                          <a:latin typeface="Times New Roman"/>
                        </a:rPr>
                        <a:t>2.93</a:t>
                      </a:r>
                      <a:endParaRPr/>
                    </a:p>
                  </a:txBody>
                  <a:tcPr/>
                </a:tc>
                <a:tc>
                  <a:txBody>
                    <a:bodyPr/>
                    <a:p>
                      <a:pPr>
                        <a:lnSpc>
                          <a:spcPct val="100000"/>
                        </a:lnSpc>
                      </a:pPr>
                      <a:r>
                        <a:rPr lang="en-IN" sz="1400">
                          <a:solidFill>
                            <a:srgbClr val="000000"/>
                          </a:solidFill>
                          <a:latin typeface="Times New Roman"/>
                        </a:rPr>
                        <a:t>3.18</a:t>
                      </a:r>
                      <a:endParaRPr/>
                    </a:p>
                  </a:txBody>
                  <a:tcPr/>
                </a:tc>
              </a:tr>
              <a:tr h="334800">
                <a:tc>
                  <a:txBody>
                    <a:bodyPr/>
                    <a:p>
                      <a:pPr>
                        <a:lnSpc>
                          <a:spcPct val="100000"/>
                        </a:lnSpc>
                      </a:pPr>
                      <a:r>
                        <a:rPr i="1" lang="en-IN" sz="1400">
                          <a:solidFill>
                            <a:srgbClr val="000000"/>
                          </a:solidFill>
                          <a:latin typeface="Times New Roman"/>
                        </a:rPr>
                        <a:t>Communications</a:t>
                      </a:r>
                      <a:endParaRPr/>
                    </a:p>
                  </a:txBody>
                  <a:tcPr/>
                </a:tc>
                <a:tc>
                  <a:txBody>
                    <a:bodyPr/>
                    <a:p>
                      <a:pPr>
                        <a:lnSpc>
                          <a:spcPct val="100000"/>
                        </a:lnSpc>
                      </a:pPr>
                      <a:r>
                        <a:rPr lang="en-IN" sz="1400">
                          <a:solidFill>
                            <a:srgbClr val="000000"/>
                          </a:solidFill>
                          <a:latin typeface="Times New Roman"/>
                        </a:rPr>
                        <a:t>3.53</a:t>
                      </a:r>
                      <a:endParaRPr/>
                    </a:p>
                  </a:txBody>
                  <a:tcPr/>
                </a:tc>
                <a:tc>
                  <a:txBody>
                    <a:bodyPr/>
                    <a:p>
                      <a:pPr>
                        <a:lnSpc>
                          <a:spcPct val="100000"/>
                        </a:lnSpc>
                      </a:pPr>
                      <a:r>
                        <a:rPr lang="en-IN" sz="1400">
                          <a:solidFill>
                            <a:srgbClr val="000000"/>
                          </a:solidFill>
                          <a:latin typeface="Times New Roman"/>
                        </a:rPr>
                        <a:t>3.53</a:t>
                      </a:r>
                      <a:endParaRPr/>
                    </a:p>
                  </a:txBody>
                  <a:tcPr/>
                </a:tc>
                <a:tc>
                  <a:txBody>
                    <a:bodyPr/>
                    <a:p>
                      <a:pPr>
                        <a:lnSpc>
                          <a:spcPct val="100000"/>
                        </a:lnSpc>
                      </a:pPr>
                      <a:r>
                        <a:rPr lang="en-IN" sz="1400">
                          <a:solidFill>
                            <a:srgbClr val="000000"/>
                          </a:solidFill>
                          <a:latin typeface="Times New Roman"/>
                        </a:rPr>
                        <a:t>3.21</a:t>
                      </a:r>
                      <a:endParaRPr/>
                    </a:p>
                  </a:txBody>
                  <a:tcPr/>
                </a:tc>
                <a:tc>
                  <a:txBody>
                    <a:bodyPr/>
                    <a:p>
                      <a:pPr>
                        <a:lnSpc>
                          <a:spcPct val="100000"/>
                        </a:lnSpc>
                      </a:pPr>
                      <a:r>
                        <a:rPr lang="en-IN" sz="1400">
                          <a:solidFill>
                            <a:srgbClr val="000000"/>
                          </a:solidFill>
                          <a:latin typeface="Times New Roman"/>
                        </a:rPr>
                        <a:t>3.48</a:t>
                      </a:r>
                      <a:endParaRPr/>
                    </a:p>
                  </a:txBody>
                  <a:tcPr/>
                </a:tc>
              </a:tr>
              <a:tr h="334800">
                <a:tc>
                  <a:txBody>
                    <a:bodyPr/>
                    <a:p>
                      <a:pPr>
                        <a:lnSpc>
                          <a:spcPct val="100000"/>
                        </a:lnSpc>
                      </a:pPr>
                      <a:r>
                        <a:rPr b="1" i="1" lang="en-IN" sz="1400">
                          <a:solidFill>
                            <a:srgbClr val="000000"/>
                          </a:solidFill>
                          <a:latin typeface="Times New Roman"/>
                        </a:rPr>
                        <a:t>Risk</a:t>
                      </a:r>
                      <a:endParaRPr/>
                    </a:p>
                  </a:txBody>
                  <a:tcPr/>
                </a:tc>
                <a:tc>
                  <a:txBody>
                    <a:bodyPr/>
                    <a:p>
                      <a:pPr>
                        <a:lnSpc>
                          <a:spcPct val="100000"/>
                        </a:lnSpc>
                      </a:pPr>
                      <a:r>
                        <a:rPr b="1" lang="en-IN" sz="1400">
                          <a:solidFill>
                            <a:srgbClr val="000000"/>
                          </a:solidFill>
                          <a:latin typeface="Times New Roman"/>
                        </a:rPr>
                        <a:t>2.93</a:t>
                      </a:r>
                      <a:endParaRPr/>
                    </a:p>
                  </a:txBody>
                  <a:tcPr/>
                </a:tc>
                <a:tc>
                  <a:txBody>
                    <a:bodyPr/>
                    <a:p>
                      <a:pPr>
                        <a:lnSpc>
                          <a:spcPct val="100000"/>
                        </a:lnSpc>
                      </a:pPr>
                      <a:r>
                        <a:rPr b="1" lang="en-IN" sz="1400">
                          <a:solidFill>
                            <a:srgbClr val="000000"/>
                          </a:solidFill>
                          <a:latin typeface="Times New Roman"/>
                        </a:rPr>
                        <a:t>2.87</a:t>
                      </a:r>
                      <a:endParaRPr/>
                    </a:p>
                  </a:txBody>
                  <a:tcPr/>
                </a:tc>
                <a:tc>
                  <a:txBody>
                    <a:bodyPr/>
                    <a:p>
                      <a:pPr>
                        <a:lnSpc>
                          <a:spcPct val="100000"/>
                        </a:lnSpc>
                      </a:pPr>
                      <a:r>
                        <a:rPr b="1" lang="en-IN" sz="1400">
                          <a:solidFill>
                            <a:srgbClr val="000000"/>
                          </a:solidFill>
                          <a:latin typeface="Times New Roman"/>
                        </a:rPr>
                        <a:t>2.75</a:t>
                      </a:r>
                      <a:endParaRPr/>
                    </a:p>
                  </a:txBody>
                  <a:tcPr/>
                </a:tc>
                <a:tc>
                  <a:txBody>
                    <a:bodyPr/>
                    <a:p>
                      <a:pPr>
                        <a:lnSpc>
                          <a:spcPct val="100000"/>
                        </a:lnSpc>
                      </a:pPr>
                      <a:r>
                        <a:rPr b="1" lang="en-IN" sz="1400">
                          <a:solidFill>
                            <a:srgbClr val="000000"/>
                          </a:solidFill>
                          <a:latin typeface="Times New Roman"/>
                        </a:rPr>
                        <a:t>2.76</a:t>
                      </a:r>
                      <a:endParaRPr/>
                    </a:p>
                  </a:txBody>
                  <a:tcPr/>
                </a:tc>
              </a:tr>
              <a:tr h="335880">
                <a:tc>
                  <a:txBody>
                    <a:bodyPr/>
                    <a:p>
                      <a:pPr>
                        <a:lnSpc>
                          <a:spcPct val="100000"/>
                        </a:lnSpc>
                      </a:pPr>
                      <a:r>
                        <a:rPr i="1" lang="en-IN" sz="1400">
                          <a:solidFill>
                            <a:srgbClr val="000000"/>
                          </a:solidFill>
                          <a:latin typeface="Times New Roman"/>
                        </a:rPr>
                        <a:t>Procurement</a:t>
                      </a:r>
                      <a:endParaRPr/>
                    </a:p>
                  </a:txBody>
                  <a:tcPr/>
                </a:tc>
                <a:tc>
                  <a:txBody>
                    <a:bodyPr/>
                    <a:p>
                      <a:pPr>
                        <a:lnSpc>
                          <a:spcPct val="100000"/>
                        </a:lnSpc>
                      </a:pPr>
                      <a:r>
                        <a:rPr lang="en-IN" sz="1400">
                          <a:solidFill>
                            <a:srgbClr val="000000"/>
                          </a:solidFill>
                          <a:latin typeface="Times New Roman"/>
                        </a:rPr>
                        <a:t>3.33</a:t>
                      </a:r>
                      <a:endParaRPr/>
                    </a:p>
                  </a:txBody>
                  <a:tcPr/>
                </a:tc>
                <a:tc>
                  <a:txBody>
                    <a:bodyPr/>
                    <a:p>
                      <a:pPr>
                        <a:lnSpc>
                          <a:spcPct val="100000"/>
                        </a:lnSpc>
                      </a:pPr>
                      <a:r>
                        <a:rPr lang="en-IN" sz="1400">
                          <a:solidFill>
                            <a:srgbClr val="000000"/>
                          </a:solidFill>
                          <a:latin typeface="Times New Roman"/>
                        </a:rPr>
                        <a:t>3.01</a:t>
                      </a:r>
                      <a:endParaRPr/>
                    </a:p>
                  </a:txBody>
                  <a:tcPr/>
                </a:tc>
                <a:tc>
                  <a:txBody>
                    <a:bodyPr/>
                    <a:p>
                      <a:pPr>
                        <a:lnSpc>
                          <a:spcPct val="100000"/>
                        </a:lnSpc>
                      </a:pPr>
                      <a:r>
                        <a:rPr lang="en-IN" sz="1400">
                          <a:solidFill>
                            <a:srgbClr val="000000"/>
                          </a:solidFill>
                          <a:latin typeface="Times New Roman"/>
                        </a:rPr>
                        <a:t>2.91</a:t>
                      </a:r>
                      <a:endParaRPr/>
                    </a:p>
                  </a:txBody>
                  <a:tcPr/>
                </a:tc>
                <a:tc>
                  <a:txBody>
                    <a:bodyPr/>
                    <a:p>
                      <a:pPr>
                        <a:lnSpc>
                          <a:spcPct val="100000"/>
                        </a:lnSpc>
                      </a:pPr>
                      <a:r>
                        <a:rPr lang="en-IN" sz="1400">
                          <a:solidFill>
                            <a:srgbClr val="000000"/>
                          </a:solidFill>
                          <a:latin typeface="Times New Roman"/>
                        </a:rPr>
                        <a:t>3.33 </a:t>
                      </a:r>
                      <a:endParaRPr/>
                    </a:p>
                  </a:txBody>
                  <a:tcPr/>
                </a:tc>
              </a:tr>
            </a:tbl>
          </a:graphicData>
        </a:graphic>
      </p:graphicFrame>
      <p:sp>
        <p:nvSpPr>
          <p:cNvPr id="205" name="CustomShape 6"/>
          <p:cNvSpPr/>
          <p:nvPr/>
        </p:nvSpPr>
        <p:spPr>
          <a:xfrm>
            <a:off x="216360" y="5334840"/>
            <a:ext cx="8698680" cy="639360"/>
          </a:xfrm>
          <a:prstGeom prst="rect">
            <a:avLst/>
          </a:prstGeom>
          <a:noFill/>
          <a:ln w="9360">
            <a:noFill/>
          </a:ln>
        </p:spPr>
        <p:txBody>
          <a:bodyPr wrap="none" lIns="90000" rIns="90000" tIns="45000" bIns="45000" anchor="ctr"/>
          <a:p>
            <a:pPr>
              <a:lnSpc>
                <a:spcPct val="100000"/>
              </a:lnSpc>
            </a:pPr>
            <a:r>
              <a:rPr lang="en-IN">
                <a:solidFill>
                  <a:srgbClr val="000000"/>
                </a:solidFill>
                <a:latin typeface="Arial"/>
              </a:rPr>
              <a:t>*Ibbs, C. William and Young Hoon Kwak. “Assessing Project Management Maturity,” </a:t>
            </a:r>
            <a:endParaRPr/>
          </a:p>
          <a:p>
            <a:pPr>
              <a:lnSpc>
                <a:spcPct val="100000"/>
              </a:lnSpc>
            </a:pPr>
            <a:r>
              <a:rPr i="1" lang="en-IN">
                <a:solidFill>
                  <a:srgbClr val="000000"/>
                </a:solidFill>
                <a:latin typeface="Arial"/>
              </a:rPr>
              <a:t>Project Management Journal</a:t>
            </a:r>
            <a:r>
              <a:rPr lang="en-IN">
                <a:solidFill>
                  <a:srgbClr val="000000"/>
                </a:solidFill>
                <a:latin typeface="Arial"/>
              </a:rPr>
              <a:t> (March 2000).</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 name="TextShape 1"/>
          <p:cNvSpPr txBox="1"/>
          <p:nvPr/>
        </p:nvSpPr>
        <p:spPr>
          <a:xfrm>
            <a:off x="457200" y="1481040"/>
            <a:ext cx="8229240" cy="4525560"/>
          </a:xfrm>
          <a:prstGeom prst="rect">
            <a:avLst/>
          </a:prstGeom>
        </p:spPr>
        <p:txBody>
          <a:bodyPr/>
          <a:p>
            <a:pPr>
              <a:lnSpc>
                <a:spcPct val="90000"/>
              </a:lnSpc>
              <a:buSzPct val="68000"/>
              <a:buFont typeface="Wingdings 3" charset="2"/>
              <a:buChar char=""/>
            </a:pPr>
            <a:r>
              <a:rPr lang="en-US" sz="2700">
                <a:solidFill>
                  <a:srgbClr val="000000"/>
                </a:solidFill>
                <a:latin typeface="Arial"/>
              </a:rPr>
              <a:t>Project risk management is the art and science of identifying, analyzing, and responding to risk throughout the life of a project and in the best interests of meeting project objectives</a:t>
            </a:r>
            <a:endParaRPr/>
          </a:p>
          <a:p>
            <a:pPr>
              <a:lnSpc>
                <a:spcPct val="90000"/>
              </a:lnSpc>
              <a:buSzPct val="68000"/>
              <a:buFont typeface="Wingdings 3" charset="2"/>
              <a:buChar char=""/>
            </a:pPr>
            <a:r>
              <a:rPr lang="en-US" sz="2700">
                <a:solidFill>
                  <a:srgbClr val="000000"/>
                </a:solidFill>
                <a:latin typeface="Arial"/>
              </a:rPr>
              <a:t>Main processes include:</a:t>
            </a:r>
            <a:endParaRPr/>
          </a:p>
          <a:p>
            <a:pPr lvl="1">
              <a:lnSpc>
                <a:spcPct val="90000"/>
              </a:lnSpc>
              <a:buFont typeface="Verdana"/>
              <a:buChar char="◦"/>
            </a:pPr>
            <a:r>
              <a:rPr lang="en-US" sz="2300">
                <a:solidFill>
                  <a:srgbClr val="000000"/>
                </a:solidFill>
                <a:latin typeface="Arial"/>
              </a:rPr>
              <a:t>Plan risk management</a:t>
            </a:r>
            <a:endParaRPr/>
          </a:p>
          <a:p>
            <a:pPr lvl="1">
              <a:lnSpc>
                <a:spcPct val="90000"/>
              </a:lnSpc>
              <a:buFont typeface="Verdana"/>
              <a:buChar char="◦"/>
            </a:pPr>
            <a:r>
              <a:rPr lang="en-US" sz="2300">
                <a:solidFill>
                  <a:srgbClr val="000000"/>
                </a:solidFill>
                <a:latin typeface="Arial"/>
              </a:rPr>
              <a:t>Identify risks</a:t>
            </a:r>
            <a:endParaRPr/>
          </a:p>
          <a:p>
            <a:pPr lvl="1">
              <a:lnSpc>
                <a:spcPct val="90000"/>
              </a:lnSpc>
              <a:buFont typeface="Verdana"/>
              <a:buChar char="◦"/>
            </a:pPr>
            <a:r>
              <a:rPr lang="en-US" sz="2300">
                <a:solidFill>
                  <a:srgbClr val="000000"/>
                </a:solidFill>
                <a:latin typeface="Arial"/>
              </a:rPr>
              <a:t>Perform qualitative risk analysis</a:t>
            </a:r>
            <a:endParaRPr/>
          </a:p>
          <a:p>
            <a:pPr lvl="1">
              <a:lnSpc>
                <a:spcPct val="90000"/>
              </a:lnSpc>
              <a:buFont typeface="Verdana"/>
              <a:buChar char="◦"/>
            </a:pPr>
            <a:r>
              <a:rPr lang="en-US" sz="2300">
                <a:solidFill>
                  <a:srgbClr val="000000"/>
                </a:solidFill>
                <a:latin typeface="Arial"/>
              </a:rPr>
              <a:t>Perform quantitative risk analysis</a:t>
            </a:r>
            <a:endParaRPr/>
          </a:p>
          <a:p>
            <a:pPr lvl="1">
              <a:lnSpc>
                <a:spcPct val="90000"/>
              </a:lnSpc>
              <a:buFont typeface="Verdana"/>
              <a:buChar char="◦"/>
            </a:pPr>
            <a:r>
              <a:rPr lang="en-US" sz="2300">
                <a:solidFill>
                  <a:srgbClr val="000000"/>
                </a:solidFill>
                <a:latin typeface="Arial"/>
              </a:rPr>
              <a:t>Plan risk responses</a:t>
            </a:r>
            <a:endParaRPr/>
          </a:p>
          <a:p>
            <a:pPr lvl="1">
              <a:lnSpc>
                <a:spcPct val="90000"/>
              </a:lnSpc>
              <a:buFont typeface="Verdana"/>
              <a:buChar char="◦"/>
            </a:pPr>
            <a:r>
              <a:rPr lang="en-US" sz="2300">
                <a:solidFill>
                  <a:srgbClr val="000000"/>
                </a:solidFill>
                <a:latin typeface="Arial"/>
              </a:rPr>
              <a:t>Control risks</a:t>
            </a:r>
            <a:endParaRPr/>
          </a:p>
          <a:p>
            <a:endParaRPr/>
          </a:p>
        </p:txBody>
      </p:sp>
      <p:sp>
        <p:nvSpPr>
          <p:cNvPr id="421" name="TextShape 2"/>
          <p:cNvSpPr txBox="1"/>
          <p:nvPr/>
        </p:nvSpPr>
        <p:spPr>
          <a:xfrm>
            <a:off x="380880" y="274680"/>
            <a:ext cx="8305560" cy="944280"/>
          </a:xfrm>
          <a:prstGeom prst="rect">
            <a:avLst/>
          </a:prstGeom>
        </p:spPr>
        <p:txBody>
          <a:bodyPr lIns="90000" rIns="90000" tIns="45000" bIns="45000" anchor="ctr"/>
          <a:p>
            <a:pPr>
              <a:lnSpc>
                <a:spcPct val="100000"/>
              </a:lnSpc>
            </a:pPr>
            <a:r>
              <a:rPr b="1" lang="en-US" sz="4100">
                <a:solidFill>
                  <a:srgbClr val="464646"/>
                </a:solidFill>
                <a:latin typeface="Arial"/>
              </a:rPr>
              <a:t>Chapter Summary</a:t>
            </a:r>
            <a:endParaRPr/>
          </a:p>
        </p:txBody>
      </p:sp>
      <p:sp>
        <p:nvSpPr>
          <p:cNvPr id="422"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423" name="TextShape 4"/>
          <p:cNvSpPr txBox="1"/>
          <p:nvPr/>
        </p:nvSpPr>
        <p:spPr>
          <a:xfrm>
            <a:off x="8588520" y="6492960"/>
            <a:ext cx="555120" cy="364680"/>
          </a:xfrm>
          <a:prstGeom prst="rect">
            <a:avLst/>
          </a:prstGeom>
        </p:spPr>
        <p:txBody>
          <a:bodyPr lIns="90000" rIns="90000" tIns="45000" bIns="45000" anchor="b"/>
          <a:p>
            <a:pPr>
              <a:lnSpc>
                <a:spcPct val="100000"/>
              </a:lnSpc>
            </a:pPr>
            <a:fld id="{2B44E41E-D664-4420-A864-D1FFCA3EE822}" type="slidenum">
              <a:rPr lang="en-IN" sz="1200">
                <a:solidFill>
                  <a:srgbClr val="000000"/>
                </a:solidFill>
                <a:latin typeface="Arial"/>
              </a:rPr>
              <a:t>&lt;number&gt;</a:t>
            </a:fld>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457200" y="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Figure 11-1. Benefits from Software Risk Management Practices*</a:t>
            </a:r>
            <a:endParaRPr/>
          </a:p>
        </p:txBody>
      </p:sp>
      <p:sp>
        <p:nvSpPr>
          <p:cNvPr id="207" name="TextShape 2"/>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08" name="TextShape 3"/>
          <p:cNvSpPr txBox="1"/>
          <p:nvPr/>
        </p:nvSpPr>
        <p:spPr>
          <a:xfrm>
            <a:off x="8588520" y="6492960"/>
            <a:ext cx="555120" cy="364680"/>
          </a:xfrm>
          <a:prstGeom prst="rect">
            <a:avLst/>
          </a:prstGeom>
        </p:spPr>
        <p:txBody>
          <a:bodyPr lIns="90000" rIns="90000" tIns="45000" bIns="45000" anchor="b"/>
          <a:p>
            <a:pPr>
              <a:lnSpc>
                <a:spcPct val="100000"/>
              </a:lnSpc>
            </a:pPr>
            <a:fld id="{D2104A95-4D80-4A93-84C3-650AF82727F2}" type="slidenum">
              <a:rPr lang="en-IN" sz="1200">
                <a:solidFill>
                  <a:srgbClr val="000000"/>
                </a:solidFill>
                <a:latin typeface="Arial"/>
              </a:rPr>
              <a:t>&lt;number&gt;</a:t>
            </a:fld>
            <a:endParaRPr/>
          </a:p>
        </p:txBody>
      </p:sp>
      <p:sp>
        <p:nvSpPr>
          <p:cNvPr id="209" name="CustomShape 4"/>
          <p:cNvSpPr/>
          <p:nvPr/>
        </p:nvSpPr>
        <p:spPr>
          <a:xfrm>
            <a:off x="3462480" y="6160680"/>
            <a:ext cx="5714640" cy="364680"/>
          </a:xfrm>
          <a:prstGeom prst="rect">
            <a:avLst/>
          </a:prstGeom>
          <a:noFill/>
          <a:ln w="9360">
            <a:noFill/>
          </a:ln>
        </p:spPr>
        <p:txBody>
          <a:bodyPr lIns="90000" rIns="90000" tIns="45000" bIns="45000"/>
          <a:p>
            <a:pPr>
              <a:lnSpc>
                <a:spcPct val="100000"/>
              </a:lnSpc>
            </a:pPr>
            <a:r>
              <a:rPr lang="en-IN">
                <a:solidFill>
                  <a:srgbClr val="000000"/>
                </a:solidFill>
                <a:latin typeface="Arial"/>
              </a:rPr>
              <a:t>*Source: Kulik and Weber, KLCI Research Group</a:t>
            </a:r>
            <a:endParaRPr/>
          </a:p>
        </p:txBody>
      </p:sp>
      <p:pic>
        <p:nvPicPr>
          <p:cNvPr id="210" name="Picture 1" descr=""/>
          <p:cNvPicPr/>
          <p:nvPr/>
        </p:nvPicPr>
        <p:blipFill>
          <a:blip r:embed="rId1"/>
          <a:stretch>
            <a:fillRect/>
          </a:stretch>
        </p:blipFill>
        <p:spPr>
          <a:xfrm>
            <a:off x="1219320" y="1143000"/>
            <a:ext cx="6171840" cy="50191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TextShape 1"/>
          <p:cNvSpPr txBox="1"/>
          <p:nvPr/>
        </p:nvSpPr>
        <p:spPr>
          <a:xfrm>
            <a:off x="457200" y="1481040"/>
            <a:ext cx="8229240" cy="4525560"/>
          </a:xfrm>
          <a:prstGeom prst="rect">
            <a:avLst/>
          </a:prstGeom>
        </p:spPr>
        <p:txBody>
          <a:bodyPr/>
          <a:p>
            <a:pPr>
              <a:lnSpc>
                <a:spcPct val="100000"/>
              </a:lnSpc>
              <a:buSzPct val="68000"/>
              <a:buFont typeface="Wingdings 3" charset="2"/>
              <a:buChar char=""/>
            </a:pPr>
            <a:r>
              <a:rPr lang="en-US" sz="2400">
                <a:solidFill>
                  <a:srgbClr val="000000"/>
                </a:solidFill>
                <a:latin typeface="Arial"/>
              </a:rPr>
              <a:t>Many people around the world suffered from financial losses as various financial markets dropped in the fall of 2008, even after the $700 billion bailout bill was passed by the U.S. Congress</a:t>
            </a:r>
            <a:endParaRPr/>
          </a:p>
          <a:p>
            <a:pPr>
              <a:lnSpc>
                <a:spcPct val="100000"/>
              </a:lnSpc>
              <a:buSzPct val="68000"/>
              <a:buFont typeface="Wingdings 3" charset="2"/>
              <a:buChar char=""/>
            </a:pPr>
            <a:r>
              <a:rPr lang="en-US" sz="2400">
                <a:solidFill>
                  <a:srgbClr val="000000"/>
                </a:solidFill>
                <a:latin typeface="Arial"/>
              </a:rPr>
              <a:t>According to a global survey of 316 financial services executives, over 70 percent of respondents believed that the losses stemming from the credit crisis were largely due to failures to address risk management issues</a:t>
            </a:r>
            <a:endParaRPr/>
          </a:p>
          <a:p>
            <a:pPr>
              <a:lnSpc>
                <a:spcPct val="100000"/>
              </a:lnSpc>
              <a:buSzPct val="68000"/>
              <a:buFont typeface="Wingdings 3" charset="2"/>
              <a:buChar char=""/>
            </a:pPr>
            <a:r>
              <a:rPr lang="en-US" sz="2400">
                <a:solidFill>
                  <a:srgbClr val="000000"/>
                </a:solidFill>
                <a:latin typeface="Arial"/>
              </a:rPr>
              <a:t>They identified several challenges in implementing risk management, including data and company culture issues</a:t>
            </a:r>
            <a:endParaRPr/>
          </a:p>
          <a:p>
            <a:pPr>
              <a:lnSpc>
                <a:spcPct val="100000"/>
              </a:lnSpc>
            </a:pPr>
            <a:endParaRPr/>
          </a:p>
        </p:txBody>
      </p:sp>
      <p:sp>
        <p:nvSpPr>
          <p:cNvPr id="212" name="TextShape 2"/>
          <p:cNvSpPr txBox="1"/>
          <p:nvPr/>
        </p:nvSpPr>
        <p:spPr>
          <a:xfrm>
            <a:off x="457200" y="228600"/>
            <a:ext cx="8229240" cy="1142640"/>
          </a:xfrm>
          <a:prstGeom prst="rect">
            <a:avLst/>
          </a:prstGeom>
        </p:spPr>
        <p:txBody>
          <a:bodyPr lIns="90000" rIns="90000" tIns="45000" bIns="45000" anchor="ctr"/>
          <a:p>
            <a:pPr>
              <a:lnSpc>
                <a:spcPct val="100000"/>
              </a:lnSpc>
            </a:pPr>
            <a:r>
              <a:rPr b="1" lang="en-US" sz="4100">
                <a:solidFill>
                  <a:srgbClr val="464646"/>
                </a:solidFill>
                <a:latin typeface="Arial"/>
              </a:rPr>
              <a:t>Global Issues</a:t>
            </a:r>
            <a:endParaRPr/>
          </a:p>
        </p:txBody>
      </p:sp>
      <p:sp>
        <p:nvSpPr>
          <p:cNvPr id="213"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14" name="TextShape 4"/>
          <p:cNvSpPr txBox="1"/>
          <p:nvPr/>
        </p:nvSpPr>
        <p:spPr>
          <a:xfrm>
            <a:off x="8588520" y="6492960"/>
            <a:ext cx="555120" cy="364680"/>
          </a:xfrm>
          <a:prstGeom prst="rect">
            <a:avLst/>
          </a:prstGeom>
        </p:spPr>
        <p:txBody>
          <a:bodyPr lIns="90000" rIns="90000" tIns="45000" bIns="45000" anchor="b"/>
          <a:p>
            <a:pPr>
              <a:lnSpc>
                <a:spcPct val="100000"/>
              </a:lnSpc>
            </a:pPr>
            <a:fld id="{79E0CE6B-713F-468E-B227-85CBB3D6CD11}" type="slidenum">
              <a:rPr lang="en-IN" sz="1200">
                <a:solidFill>
                  <a:srgbClr val="000000"/>
                </a:solidFill>
                <a:latin typeface="Arial"/>
              </a:rPr>
              <a:t>&lt;number&gt;</a:t>
            </a:fld>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TextShape 1"/>
          <p:cNvSpPr txBox="1"/>
          <p:nvPr/>
        </p:nvSpPr>
        <p:spPr>
          <a:xfrm>
            <a:off x="380880" y="1143000"/>
            <a:ext cx="8305560" cy="4571640"/>
          </a:xfrm>
          <a:prstGeom prst="rect">
            <a:avLst/>
          </a:prstGeom>
        </p:spPr>
        <p:txBody>
          <a:bodyPr/>
          <a:p>
            <a:pPr>
              <a:lnSpc>
                <a:spcPct val="100000"/>
              </a:lnSpc>
              <a:buSzPct val="68000"/>
              <a:buFont typeface="Wingdings 3" charset="2"/>
              <a:buChar char=""/>
            </a:pPr>
            <a:r>
              <a:rPr lang="en-US" sz="3200">
                <a:solidFill>
                  <a:srgbClr val="000000"/>
                </a:solidFill>
                <a:latin typeface="Arial"/>
              </a:rPr>
              <a:t>A dictionary definition of risk is “the possibility of loss or injury”</a:t>
            </a:r>
            <a:endParaRPr/>
          </a:p>
          <a:p>
            <a:pPr>
              <a:lnSpc>
                <a:spcPct val="100000"/>
              </a:lnSpc>
              <a:buSzPct val="68000"/>
              <a:buFont typeface="Wingdings 3" charset="2"/>
              <a:buChar char=""/>
            </a:pPr>
            <a:r>
              <a:rPr lang="en-US" sz="3200">
                <a:solidFill>
                  <a:srgbClr val="000000"/>
                </a:solidFill>
                <a:latin typeface="Arial"/>
              </a:rPr>
              <a:t>Negative risk involves understanding potential problems that might occur in the project and how they might impede project success</a:t>
            </a:r>
            <a:endParaRPr/>
          </a:p>
          <a:p>
            <a:pPr>
              <a:lnSpc>
                <a:spcPct val="100000"/>
              </a:lnSpc>
              <a:buSzPct val="68000"/>
              <a:buFont typeface="Wingdings 3" charset="2"/>
              <a:buChar char=""/>
            </a:pPr>
            <a:r>
              <a:rPr lang="en-US" sz="3200">
                <a:solidFill>
                  <a:srgbClr val="000000"/>
                </a:solidFill>
                <a:latin typeface="Arial"/>
              </a:rPr>
              <a:t>Negative risk management is like a form of insurance; it is an investment</a:t>
            </a:r>
            <a:endParaRPr/>
          </a:p>
        </p:txBody>
      </p:sp>
      <p:sp>
        <p:nvSpPr>
          <p:cNvPr id="216" name="TextShape 2"/>
          <p:cNvSpPr txBox="1"/>
          <p:nvPr/>
        </p:nvSpPr>
        <p:spPr>
          <a:xfrm>
            <a:off x="380880" y="274680"/>
            <a:ext cx="8305560" cy="715680"/>
          </a:xfrm>
          <a:prstGeom prst="rect">
            <a:avLst/>
          </a:prstGeom>
        </p:spPr>
        <p:txBody>
          <a:bodyPr lIns="90000" rIns="90000" tIns="45000" bIns="45000" anchor="ctr"/>
          <a:p>
            <a:pPr>
              <a:lnSpc>
                <a:spcPct val="100000"/>
              </a:lnSpc>
            </a:pPr>
            <a:r>
              <a:rPr b="1" lang="en-US" sz="4100">
                <a:solidFill>
                  <a:srgbClr val="464646"/>
                </a:solidFill>
                <a:latin typeface="Arial"/>
              </a:rPr>
              <a:t>Negative Risk</a:t>
            </a:r>
            <a:endParaRPr/>
          </a:p>
        </p:txBody>
      </p:sp>
      <p:sp>
        <p:nvSpPr>
          <p:cNvPr id="217" name="TextShape 3"/>
          <p:cNvSpPr txBox="1"/>
          <p:nvPr/>
        </p:nvSpPr>
        <p:spPr>
          <a:xfrm>
            <a:off x="0" y="6492960"/>
            <a:ext cx="2590560" cy="364680"/>
          </a:xfrm>
          <a:prstGeom prst="rect">
            <a:avLst/>
          </a:prstGeom>
        </p:spPr>
        <p:txBody>
          <a:bodyPr lIns="90000" rIns="90000" tIns="45000" bIns="45000" anchor="b"/>
          <a:p>
            <a:pPr>
              <a:lnSpc>
                <a:spcPct val="100000"/>
              </a:lnSpc>
            </a:pPr>
            <a:r>
              <a:rPr lang="en-IN" sz="1200">
                <a:solidFill>
                  <a:srgbClr val="000000"/>
                </a:solidFill>
                <a:latin typeface="Arial"/>
              </a:rPr>
              <a:t>Information Technology Project Management, Seventh Edition</a:t>
            </a:r>
            <a:endParaRPr/>
          </a:p>
        </p:txBody>
      </p:sp>
      <p:sp>
        <p:nvSpPr>
          <p:cNvPr id="218" name="TextShape 4"/>
          <p:cNvSpPr txBox="1"/>
          <p:nvPr/>
        </p:nvSpPr>
        <p:spPr>
          <a:xfrm>
            <a:off x="8588520" y="6492960"/>
            <a:ext cx="555120" cy="364680"/>
          </a:xfrm>
          <a:prstGeom prst="rect">
            <a:avLst/>
          </a:prstGeom>
        </p:spPr>
        <p:txBody>
          <a:bodyPr lIns="90000" rIns="90000" tIns="45000" bIns="45000" anchor="b"/>
          <a:p>
            <a:pPr>
              <a:lnSpc>
                <a:spcPct val="100000"/>
              </a:lnSpc>
            </a:pPr>
            <a:fld id="{43A03B83-CB11-4C1A-8193-6439F1AE70F0}" type="slidenum">
              <a:rPr lang="en-IN" sz="1200">
                <a:solidFill>
                  <a:srgbClr val="000000"/>
                </a:solidFill>
                <a:latin typeface="Arial"/>
              </a:rPr>
              <a:t>&lt;number&gt;</a:t>
            </a:fld>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