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30267275" cy="42794238"/>
  <p:notesSz cx="9271000" cy="7010400"/>
  <p:defaultTextStyle>
    <a:defPPr>
      <a:defRPr lang="en-US"/>
    </a:defPPr>
    <a:lvl1pPr marL="0" algn="l" defTabSz="4174843" rtl="0" eaLnBrk="1" latinLnBrk="0" hangingPunct="1">
      <a:defRPr sz="8300" kern="1200">
        <a:solidFill>
          <a:schemeClr val="tx1"/>
        </a:solidFill>
        <a:latin typeface="+mn-lt"/>
        <a:ea typeface="+mn-ea"/>
        <a:cs typeface="+mn-cs"/>
      </a:defRPr>
    </a:lvl1pPr>
    <a:lvl2pPr marL="2087422" algn="l" defTabSz="4174843" rtl="0" eaLnBrk="1" latinLnBrk="0" hangingPunct="1">
      <a:defRPr sz="8300" kern="1200">
        <a:solidFill>
          <a:schemeClr val="tx1"/>
        </a:solidFill>
        <a:latin typeface="+mn-lt"/>
        <a:ea typeface="+mn-ea"/>
        <a:cs typeface="+mn-cs"/>
      </a:defRPr>
    </a:lvl2pPr>
    <a:lvl3pPr marL="4174843" algn="l" defTabSz="4174843" rtl="0" eaLnBrk="1" latinLnBrk="0" hangingPunct="1">
      <a:defRPr sz="8300" kern="1200">
        <a:solidFill>
          <a:schemeClr val="tx1"/>
        </a:solidFill>
        <a:latin typeface="+mn-lt"/>
        <a:ea typeface="+mn-ea"/>
        <a:cs typeface="+mn-cs"/>
      </a:defRPr>
    </a:lvl3pPr>
    <a:lvl4pPr marL="6262266" algn="l" defTabSz="4174843" rtl="0" eaLnBrk="1" latinLnBrk="0" hangingPunct="1">
      <a:defRPr sz="8300" kern="1200">
        <a:solidFill>
          <a:schemeClr val="tx1"/>
        </a:solidFill>
        <a:latin typeface="+mn-lt"/>
        <a:ea typeface="+mn-ea"/>
        <a:cs typeface="+mn-cs"/>
      </a:defRPr>
    </a:lvl4pPr>
    <a:lvl5pPr marL="8349688" algn="l" defTabSz="4174843" rtl="0" eaLnBrk="1" latinLnBrk="0" hangingPunct="1">
      <a:defRPr sz="8300" kern="1200">
        <a:solidFill>
          <a:schemeClr val="tx1"/>
        </a:solidFill>
        <a:latin typeface="+mn-lt"/>
        <a:ea typeface="+mn-ea"/>
        <a:cs typeface="+mn-cs"/>
      </a:defRPr>
    </a:lvl5pPr>
    <a:lvl6pPr marL="10437110" algn="l" defTabSz="4174843" rtl="0" eaLnBrk="1" latinLnBrk="0" hangingPunct="1">
      <a:defRPr sz="8300" kern="1200">
        <a:solidFill>
          <a:schemeClr val="tx1"/>
        </a:solidFill>
        <a:latin typeface="+mn-lt"/>
        <a:ea typeface="+mn-ea"/>
        <a:cs typeface="+mn-cs"/>
      </a:defRPr>
    </a:lvl6pPr>
    <a:lvl7pPr marL="12524531" algn="l" defTabSz="4174843" rtl="0" eaLnBrk="1" latinLnBrk="0" hangingPunct="1">
      <a:defRPr sz="8300" kern="1200">
        <a:solidFill>
          <a:schemeClr val="tx1"/>
        </a:solidFill>
        <a:latin typeface="+mn-lt"/>
        <a:ea typeface="+mn-ea"/>
        <a:cs typeface="+mn-cs"/>
      </a:defRPr>
    </a:lvl7pPr>
    <a:lvl8pPr marL="14611953" algn="l" defTabSz="4174843" rtl="0" eaLnBrk="1" latinLnBrk="0" hangingPunct="1">
      <a:defRPr sz="8300" kern="1200">
        <a:solidFill>
          <a:schemeClr val="tx1"/>
        </a:solidFill>
        <a:latin typeface="+mn-lt"/>
        <a:ea typeface="+mn-ea"/>
        <a:cs typeface="+mn-cs"/>
      </a:defRPr>
    </a:lvl8pPr>
    <a:lvl9pPr marL="16699377" algn="l" defTabSz="4174843" rtl="0" eaLnBrk="1" latinLnBrk="0" hangingPunct="1">
      <a:defRPr sz="8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6C0A"/>
    <a:srgbClr val="10253F"/>
    <a:srgbClr val="215968"/>
    <a:srgbClr val="403152"/>
    <a:srgbClr val="1E1C11"/>
    <a:srgbClr val="984807"/>
    <a:srgbClr val="953735"/>
    <a:srgbClr val="4F6228"/>
    <a:srgbClr val="C9F1FF"/>
    <a:srgbClr val="D2EC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0" d="100"/>
          <a:sy n="20" d="100"/>
        </p:scale>
        <p:origin x="-2826" y="-72"/>
      </p:cViewPr>
      <p:guideLst>
        <p:guide orient="horz" pos="13479"/>
        <p:guide pos="953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17433" cy="350520"/>
          </a:xfrm>
          <a:prstGeom prst="rect">
            <a:avLst/>
          </a:prstGeom>
        </p:spPr>
        <p:txBody>
          <a:bodyPr vert="horz" lIns="93031" tIns="46516" rIns="93031" bIns="46516" rtlCol="0"/>
          <a:lstStyle>
            <a:lvl1pPr algn="l">
              <a:defRPr sz="1200"/>
            </a:lvl1pPr>
          </a:lstStyle>
          <a:p>
            <a:endParaRPr lang="en-US"/>
          </a:p>
        </p:txBody>
      </p:sp>
      <p:sp>
        <p:nvSpPr>
          <p:cNvPr id="3" name="Date Placeholder 2"/>
          <p:cNvSpPr>
            <a:spLocks noGrp="1"/>
          </p:cNvSpPr>
          <p:nvPr>
            <p:ph type="dt" sz="quarter" idx="1"/>
          </p:nvPr>
        </p:nvSpPr>
        <p:spPr>
          <a:xfrm>
            <a:off x="5251421" y="0"/>
            <a:ext cx="4017433" cy="350520"/>
          </a:xfrm>
          <a:prstGeom prst="rect">
            <a:avLst/>
          </a:prstGeom>
        </p:spPr>
        <p:txBody>
          <a:bodyPr vert="horz" lIns="93031" tIns="46516" rIns="93031" bIns="46516" rtlCol="0"/>
          <a:lstStyle>
            <a:lvl1pPr algn="r">
              <a:defRPr sz="1200"/>
            </a:lvl1pPr>
          </a:lstStyle>
          <a:p>
            <a:fld id="{9281E4DE-EB0E-4FB2-BE29-FC865D9A50FC}" type="datetimeFigureOut">
              <a:rPr lang="en-US" smtClean="0"/>
              <a:t>4/26/2013</a:t>
            </a:fld>
            <a:endParaRPr lang="en-US"/>
          </a:p>
        </p:txBody>
      </p:sp>
      <p:sp>
        <p:nvSpPr>
          <p:cNvPr id="4" name="Footer Placeholder 3"/>
          <p:cNvSpPr>
            <a:spLocks noGrp="1"/>
          </p:cNvSpPr>
          <p:nvPr>
            <p:ph type="ftr" sz="quarter" idx="2"/>
          </p:nvPr>
        </p:nvSpPr>
        <p:spPr>
          <a:xfrm>
            <a:off x="0" y="6658664"/>
            <a:ext cx="4017433" cy="350520"/>
          </a:xfrm>
          <a:prstGeom prst="rect">
            <a:avLst/>
          </a:prstGeom>
        </p:spPr>
        <p:txBody>
          <a:bodyPr vert="horz" lIns="93031" tIns="46516" rIns="93031" bIns="46516" rtlCol="0" anchor="b"/>
          <a:lstStyle>
            <a:lvl1pPr algn="l">
              <a:defRPr sz="1200"/>
            </a:lvl1pPr>
          </a:lstStyle>
          <a:p>
            <a:endParaRPr lang="en-US"/>
          </a:p>
        </p:txBody>
      </p:sp>
      <p:sp>
        <p:nvSpPr>
          <p:cNvPr id="5" name="Slide Number Placeholder 4"/>
          <p:cNvSpPr>
            <a:spLocks noGrp="1"/>
          </p:cNvSpPr>
          <p:nvPr>
            <p:ph type="sldNum" sz="quarter" idx="3"/>
          </p:nvPr>
        </p:nvSpPr>
        <p:spPr>
          <a:xfrm>
            <a:off x="5251421" y="6658664"/>
            <a:ext cx="4017433" cy="350520"/>
          </a:xfrm>
          <a:prstGeom prst="rect">
            <a:avLst/>
          </a:prstGeom>
        </p:spPr>
        <p:txBody>
          <a:bodyPr vert="horz" lIns="93031" tIns="46516" rIns="93031" bIns="46516" rtlCol="0" anchor="b"/>
          <a:lstStyle>
            <a:lvl1pPr algn="r">
              <a:defRPr sz="1200"/>
            </a:lvl1pPr>
          </a:lstStyle>
          <a:p>
            <a:fld id="{DE247C12-2C6F-4F8F-A764-8CB2FE9A43B8}" type="slidenum">
              <a:rPr lang="en-US" smtClean="0"/>
              <a:t>‹#›</a:t>
            </a:fld>
            <a:endParaRPr lang="en-US"/>
          </a:p>
        </p:txBody>
      </p:sp>
    </p:spTree>
    <p:extLst>
      <p:ext uri="{BB962C8B-B14F-4D97-AF65-F5344CB8AC3E}">
        <p14:creationId xmlns:p14="http://schemas.microsoft.com/office/powerpoint/2010/main" val="8467912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718148" y="742955"/>
            <a:ext cx="22093242" cy="3714778"/>
          </a:xfrm>
        </p:spPr>
        <p:txBody>
          <a:bodyPr/>
          <a:lstStyle>
            <a:lvl1pPr marL="0" indent="0">
              <a:buNone/>
              <a:defRPr sz="12700"/>
            </a:lvl1pPr>
          </a:lstStyle>
          <a:p>
            <a:pPr algn="ctr"/>
            <a:r>
              <a:rPr lang="en-US" sz="6400" b="1" i="1" dirty="0" smtClean="0">
                <a:solidFill>
                  <a:schemeClr val="bg1"/>
                </a:solidFill>
                <a:effectLst>
                  <a:outerShdw blurRad="38100" dist="38100" dir="2700000" algn="tl">
                    <a:srgbClr val="000000">
                      <a:alpha val="43137"/>
                    </a:srgbClr>
                  </a:outerShdw>
                </a:effectLst>
                <a:cs typeface="Arial" pitchFamily="34" charset="0"/>
              </a:rPr>
              <a:t>This is a Scientific Poster Template created by </a:t>
            </a:r>
            <a:r>
              <a:rPr lang="en-US" sz="6400" b="1" i="1" dirty="0" err="1" smtClean="0">
                <a:solidFill>
                  <a:schemeClr val="bg1"/>
                </a:solidFill>
                <a:effectLst>
                  <a:outerShdw blurRad="38100" dist="38100" dir="2700000" algn="tl">
                    <a:srgbClr val="000000">
                      <a:alpha val="43137"/>
                    </a:srgbClr>
                  </a:outerShdw>
                </a:effectLst>
                <a:cs typeface="Arial" pitchFamily="34" charset="0"/>
              </a:rPr>
              <a:t>Graphicsland</a:t>
            </a:r>
            <a:r>
              <a:rPr lang="en-US" sz="6400" b="1" i="1" dirty="0" smtClean="0">
                <a:solidFill>
                  <a:schemeClr val="bg1"/>
                </a:solidFill>
                <a:effectLst>
                  <a:outerShdw blurRad="38100" dist="38100" dir="2700000" algn="tl">
                    <a:srgbClr val="000000">
                      <a:alpha val="43137"/>
                    </a:srgbClr>
                  </a:outerShdw>
                </a:effectLst>
                <a:cs typeface="Arial" pitchFamily="34" charset="0"/>
              </a:rPr>
              <a:t> &amp; MakeSigns.com </a:t>
            </a:r>
            <a:br>
              <a:rPr lang="en-US" sz="6400" b="1" i="1" dirty="0" smtClean="0">
                <a:solidFill>
                  <a:schemeClr val="bg1"/>
                </a:solidFill>
                <a:effectLst>
                  <a:outerShdw blurRad="38100" dist="38100" dir="2700000" algn="tl">
                    <a:srgbClr val="000000">
                      <a:alpha val="43137"/>
                    </a:srgbClr>
                  </a:outerShdw>
                </a:effectLst>
                <a:cs typeface="Arial" pitchFamily="34" charset="0"/>
              </a:rPr>
            </a:br>
            <a:r>
              <a:rPr lang="en-US" sz="6400" b="1" i="1" dirty="0" smtClean="0">
                <a:solidFill>
                  <a:schemeClr val="bg1"/>
                </a:solidFill>
                <a:effectLst>
                  <a:outerShdw blurRad="38100" dist="38100" dir="2700000" algn="tl">
                    <a:srgbClr val="000000">
                      <a:alpha val="43137"/>
                    </a:srgbClr>
                  </a:outerShdw>
                </a:effectLst>
                <a:cs typeface="Arial" pitchFamily="34" charset="0"/>
              </a:rPr>
              <a:t>Your poster title would go on these lines</a:t>
            </a:r>
            <a:endParaRPr lang="en-US" sz="6400" b="1" i="1" dirty="0">
              <a:solidFill>
                <a:schemeClr val="bg1"/>
              </a:solidFill>
              <a:effectLst>
                <a:outerShdw blurRad="38100" dist="38100" dir="2700000" algn="tl">
                  <a:srgbClr val="000000">
                    <a:alpha val="43137"/>
                  </a:srgbClr>
                </a:outerShdw>
              </a:effectLst>
              <a:cs typeface="Arial" pitchFamily="34" charset="0"/>
            </a:endParaRPr>
          </a:p>
        </p:txBody>
      </p:sp>
      <p:sp>
        <p:nvSpPr>
          <p:cNvPr id="12" name="Text Placeholder 11"/>
          <p:cNvSpPr>
            <a:spLocks noGrp="1"/>
          </p:cNvSpPr>
          <p:nvPr>
            <p:ph type="body" sz="quarter" idx="11" hasCustomPrompt="1"/>
          </p:nvPr>
        </p:nvSpPr>
        <p:spPr>
          <a:xfrm>
            <a:off x="718148" y="5052098"/>
            <a:ext cx="22093242" cy="2377457"/>
          </a:xfrm>
        </p:spPr>
        <p:txBody>
          <a:bodyPr/>
          <a:lstStyle>
            <a:lvl1pPr marL="0" indent="0">
              <a:buNone/>
              <a:defRPr sz="12700"/>
            </a:lvl1pPr>
          </a:lstStyle>
          <a:p>
            <a:pPr algn="ctr"/>
            <a:r>
              <a:rPr lang="en-US" sz="4300" dirty="0" smtClean="0">
                <a:solidFill>
                  <a:schemeClr val="bg1"/>
                </a:solidFill>
                <a:cs typeface="Arial" pitchFamily="34" charset="0"/>
              </a:rPr>
              <a:t>Author Name, RN</a:t>
            </a:r>
            <a:r>
              <a:rPr lang="en-US" sz="4300" baseline="30000" dirty="0" smtClean="0">
                <a:solidFill>
                  <a:schemeClr val="bg1"/>
                </a:solidFill>
                <a:cs typeface="Arial" pitchFamily="34" charset="0"/>
              </a:rPr>
              <a:t>1</a:t>
            </a:r>
            <a:r>
              <a:rPr lang="en-US" sz="4300" dirty="0" smtClean="0">
                <a:solidFill>
                  <a:schemeClr val="bg1"/>
                </a:solidFill>
                <a:cs typeface="Arial" pitchFamily="34" charset="0"/>
              </a:rPr>
              <a:t>; Author Name, Ph.D</a:t>
            </a:r>
            <a:r>
              <a:rPr lang="en-US" sz="4300" baseline="30000" dirty="0" smtClean="0">
                <a:solidFill>
                  <a:schemeClr val="bg1"/>
                </a:solidFill>
                <a:cs typeface="Arial" pitchFamily="34" charset="0"/>
              </a:rPr>
              <a:t>2</a:t>
            </a:r>
            <a:r>
              <a:rPr lang="en-US" sz="4300" dirty="0" smtClean="0">
                <a:solidFill>
                  <a:schemeClr val="bg1"/>
                </a:solidFill>
                <a:cs typeface="Arial" pitchFamily="34" charset="0"/>
              </a:rPr>
              <a:t>, Author Name, RN</a:t>
            </a:r>
            <a:r>
              <a:rPr lang="en-US" sz="4300" baseline="30000" dirty="0" smtClean="0">
                <a:solidFill>
                  <a:schemeClr val="bg1"/>
                </a:solidFill>
                <a:cs typeface="Arial" pitchFamily="34" charset="0"/>
              </a:rPr>
              <a:t>2,3</a:t>
            </a:r>
            <a:r>
              <a:rPr lang="en-US" sz="4300" dirty="0" smtClean="0">
                <a:solidFill>
                  <a:schemeClr val="bg1"/>
                </a:solidFill>
                <a:cs typeface="Arial" pitchFamily="34" charset="0"/>
              </a:rPr>
              <a:t>; Author Name, Ph.D</a:t>
            </a:r>
            <a:r>
              <a:rPr lang="en-US" sz="4300" baseline="30000" dirty="0" smtClean="0">
                <a:solidFill>
                  <a:schemeClr val="bg1"/>
                </a:solidFill>
                <a:cs typeface="Arial" pitchFamily="34" charset="0"/>
              </a:rPr>
              <a:t>1,4</a:t>
            </a:r>
            <a:r>
              <a:rPr lang="en-US" sz="4300" dirty="0" smtClean="0">
                <a:solidFill>
                  <a:schemeClr val="bg1"/>
                </a:solidFill>
                <a:cs typeface="Arial" pitchFamily="34" charset="0"/>
              </a:rPr>
              <a:t> </a:t>
            </a:r>
            <a:br>
              <a:rPr lang="en-US" sz="4300" dirty="0" smtClean="0">
                <a:solidFill>
                  <a:schemeClr val="bg1"/>
                </a:solidFill>
                <a:cs typeface="Arial" pitchFamily="34" charset="0"/>
              </a:rPr>
            </a:br>
            <a:r>
              <a:rPr lang="en-US" sz="4300" baseline="30000" dirty="0" smtClean="0">
                <a:solidFill>
                  <a:schemeClr val="bg1"/>
                </a:solidFill>
                <a:cs typeface="Arial" pitchFamily="34" charset="0"/>
              </a:rPr>
              <a:t>1</a:t>
            </a:r>
            <a:r>
              <a:rPr lang="en-US" sz="4300" dirty="0" smtClean="0">
                <a:solidFill>
                  <a:schemeClr val="bg1"/>
                </a:solidFill>
                <a:cs typeface="Arial" pitchFamily="34" charset="0"/>
              </a:rPr>
              <a:t>Name of University, City, State; </a:t>
            </a:r>
            <a:r>
              <a:rPr lang="en-US" sz="4300" baseline="30000" dirty="0" smtClean="0">
                <a:solidFill>
                  <a:schemeClr val="bg1"/>
                </a:solidFill>
                <a:cs typeface="Arial" pitchFamily="34" charset="0"/>
              </a:rPr>
              <a:t>2</a:t>
            </a:r>
            <a:r>
              <a:rPr lang="en-US" sz="4300" dirty="0" smtClean="0">
                <a:solidFill>
                  <a:schemeClr val="bg1"/>
                </a:solidFill>
                <a:cs typeface="Arial" pitchFamily="34" charset="0"/>
              </a:rPr>
              <a:t>Name of University, City, State; </a:t>
            </a:r>
            <a:r>
              <a:rPr lang="en-US" sz="4300" baseline="30000" dirty="0" smtClean="0">
                <a:solidFill>
                  <a:schemeClr val="bg1"/>
                </a:solidFill>
                <a:cs typeface="Arial" pitchFamily="34" charset="0"/>
              </a:rPr>
              <a:t>3</a:t>
            </a:r>
            <a:r>
              <a:rPr lang="en-US" sz="4300" dirty="0" smtClean="0">
                <a:solidFill>
                  <a:schemeClr val="bg1"/>
                </a:solidFill>
                <a:cs typeface="Arial" pitchFamily="34" charset="0"/>
              </a:rPr>
              <a:t>Name of University, City, State; </a:t>
            </a:r>
            <a:r>
              <a:rPr lang="en-US" sz="4300" baseline="30000" dirty="0" smtClean="0">
                <a:solidFill>
                  <a:schemeClr val="bg1"/>
                </a:solidFill>
                <a:cs typeface="Arial" pitchFamily="34" charset="0"/>
              </a:rPr>
              <a:t>4</a:t>
            </a:r>
            <a:r>
              <a:rPr lang="en-US" sz="4300" dirty="0" smtClean="0">
                <a:solidFill>
                  <a:schemeClr val="bg1"/>
                </a:solidFill>
                <a:cs typeface="Arial" pitchFamily="34" charset="0"/>
              </a:rPr>
              <a:t>Name of University, City, State; </a:t>
            </a:r>
            <a:endParaRPr lang="en-US" sz="4300" dirty="0">
              <a:solidFill>
                <a:schemeClr val="bg1"/>
              </a:solidFill>
              <a:cs typeface="Arial" pitchFamily="34" charset="0"/>
            </a:endParaRPr>
          </a:p>
        </p:txBody>
      </p:sp>
    </p:spTree>
    <p:extLst>
      <p:ext uri="{BB962C8B-B14F-4D97-AF65-F5344CB8AC3E}">
        <p14:creationId xmlns:p14="http://schemas.microsoft.com/office/powerpoint/2010/main" val="80420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E1F909-3568-40F5-8205-05484158C88C}"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256646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999690" y="5487968"/>
            <a:ext cx="24513342" cy="11684214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449165" y="5487968"/>
            <a:ext cx="73046073" cy="1168421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E1F909-3568-40F5-8205-05484158C88C}"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2634695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E1F909-3568-40F5-8205-05484158C88C}"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2394413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7" y="27499266"/>
            <a:ext cx="25727184" cy="8499411"/>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390907" y="18138027"/>
            <a:ext cx="25727184" cy="9361236"/>
          </a:xfrm>
        </p:spPr>
        <p:txBody>
          <a:bodyPr anchor="b"/>
          <a:lstStyle>
            <a:lvl1pPr marL="0" indent="0">
              <a:buNone/>
              <a:defRPr sz="9200">
                <a:solidFill>
                  <a:schemeClr val="tx1">
                    <a:tint val="75000"/>
                  </a:schemeClr>
                </a:solidFill>
              </a:defRPr>
            </a:lvl1pPr>
            <a:lvl2pPr marL="2087422" indent="0">
              <a:buNone/>
              <a:defRPr sz="8300">
                <a:solidFill>
                  <a:schemeClr val="tx1">
                    <a:tint val="75000"/>
                  </a:schemeClr>
                </a:solidFill>
              </a:defRPr>
            </a:lvl2pPr>
            <a:lvl3pPr marL="4174843" indent="0">
              <a:buNone/>
              <a:defRPr sz="7300">
                <a:solidFill>
                  <a:schemeClr val="tx1">
                    <a:tint val="75000"/>
                  </a:schemeClr>
                </a:solidFill>
              </a:defRPr>
            </a:lvl3pPr>
            <a:lvl4pPr marL="6262266" indent="0">
              <a:buNone/>
              <a:defRPr sz="6400">
                <a:solidFill>
                  <a:schemeClr val="tx1">
                    <a:tint val="75000"/>
                  </a:schemeClr>
                </a:solidFill>
              </a:defRPr>
            </a:lvl4pPr>
            <a:lvl5pPr marL="8349688" indent="0">
              <a:buNone/>
              <a:defRPr sz="6400">
                <a:solidFill>
                  <a:schemeClr val="tx1">
                    <a:tint val="75000"/>
                  </a:schemeClr>
                </a:solidFill>
              </a:defRPr>
            </a:lvl5pPr>
            <a:lvl6pPr marL="10437110" indent="0">
              <a:buNone/>
              <a:defRPr sz="6400">
                <a:solidFill>
                  <a:schemeClr val="tx1">
                    <a:tint val="75000"/>
                  </a:schemeClr>
                </a:solidFill>
              </a:defRPr>
            </a:lvl6pPr>
            <a:lvl7pPr marL="12524531" indent="0">
              <a:buNone/>
              <a:defRPr sz="6400">
                <a:solidFill>
                  <a:schemeClr val="tx1">
                    <a:tint val="75000"/>
                  </a:schemeClr>
                </a:solidFill>
              </a:defRPr>
            </a:lvl7pPr>
            <a:lvl8pPr marL="14611953" indent="0">
              <a:buNone/>
              <a:defRPr sz="6400">
                <a:solidFill>
                  <a:schemeClr val="tx1">
                    <a:tint val="75000"/>
                  </a:schemeClr>
                </a:solidFill>
              </a:defRPr>
            </a:lvl8pPr>
            <a:lvl9pPr marL="16699377"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E1F909-3568-40F5-8205-05484158C88C}" type="datetimeFigureOut">
              <a:rPr lang="en-US" smtClean="0"/>
              <a:t>4/26/2013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3752968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449163" y="31956997"/>
            <a:ext cx="48779705" cy="90373113"/>
          </a:xfrm>
        </p:spPr>
        <p:txBody>
          <a:bodyPr/>
          <a:lstStyle>
            <a:lvl1pPr>
              <a:defRPr sz="12700"/>
            </a:lvl1pPr>
            <a:lvl2pPr>
              <a:defRPr sz="10900"/>
            </a:lvl2pPr>
            <a:lvl3pPr>
              <a:defRPr sz="9200"/>
            </a:lvl3pPr>
            <a:lvl4pPr>
              <a:defRPr sz="8300"/>
            </a:lvl4pPr>
            <a:lvl5pPr>
              <a:defRPr sz="8300"/>
            </a:lvl5pPr>
            <a:lvl6pPr>
              <a:defRPr sz="8300"/>
            </a:lvl6pPr>
            <a:lvl7pPr>
              <a:defRPr sz="8300"/>
            </a:lvl7pPr>
            <a:lvl8pPr>
              <a:defRPr sz="8300"/>
            </a:lvl8pPr>
            <a:lvl9pPr>
              <a:defRPr sz="8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733325" y="31956997"/>
            <a:ext cx="48779709" cy="90373113"/>
          </a:xfrm>
        </p:spPr>
        <p:txBody>
          <a:bodyPr/>
          <a:lstStyle>
            <a:lvl1pPr>
              <a:defRPr sz="12700"/>
            </a:lvl1pPr>
            <a:lvl2pPr>
              <a:defRPr sz="10900"/>
            </a:lvl2pPr>
            <a:lvl3pPr>
              <a:defRPr sz="9200"/>
            </a:lvl3pPr>
            <a:lvl4pPr>
              <a:defRPr sz="8300"/>
            </a:lvl4pPr>
            <a:lvl5pPr>
              <a:defRPr sz="8300"/>
            </a:lvl5pPr>
            <a:lvl6pPr>
              <a:defRPr sz="8300"/>
            </a:lvl6pPr>
            <a:lvl7pPr>
              <a:defRPr sz="8300"/>
            </a:lvl7pPr>
            <a:lvl8pPr>
              <a:defRPr sz="8300"/>
            </a:lvl8pPr>
            <a:lvl9pPr>
              <a:defRPr sz="8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E1F909-3568-40F5-8205-05484158C88C}" type="datetimeFigureOut">
              <a:rPr lang="en-US" smtClean="0"/>
              <a:t>4/26/2013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2017245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364" y="1713755"/>
            <a:ext cx="27240547" cy="713237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365" y="9579177"/>
            <a:ext cx="13373303" cy="3992144"/>
          </a:xfrm>
        </p:spPr>
        <p:txBody>
          <a:bodyPr anchor="b"/>
          <a:lstStyle>
            <a:lvl1pPr marL="0" indent="0">
              <a:buNone/>
              <a:defRPr sz="10900" b="1"/>
            </a:lvl1pPr>
            <a:lvl2pPr marL="2087422" indent="0">
              <a:buNone/>
              <a:defRPr sz="9200" b="1"/>
            </a:lvl2pPr>
            <a:lvl3pPr marL="4174843" indent="0">
              <a:buNone/>
              <a:defRPr sz="8300" b="1"/>
            </a:lvl3pPr>
            <a:lvl4pPr marL="6262266" indent="0">
              <a:buNone/>
              <a:defRPr sz="7300" b="1"/>
            </a:lvl4pPr>
            <a:lvl5pPr marL="8349688" indent="0">
              <a:buNone/>
              <a:defRPr sz="7300" b="1"/>
            </a:lvl5pPr>
            <a:lvl6pPr marL="10437110" indent="0">
              <a:buNone/>
              <a:defRPr sz="7300" b="1"/>
            </a:lvl6pPr>
            <a:lvl7pPr marL="12524531" indent="0">
              <a:buNone/>
              <a:defRPr sz="7300" b="1"/>
            </a:lvl7pPr>
            <a:lvl8pPr marL="14611953" indent="0">
              <a:buNone/>
              <a:defRPr sz="7300" b="1"/>
            </a:lvl8pPr>
            <a:lvl9pPr marL="16699377"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365" y="13571322"/>
            <a:ext cx="13373303" cy="24656220"/>
          </a:xfrm>
        </p:spPr>
        <p:txBody>
          <a:bodyPr/>
          <a:lstStyle>
            <a:lvl1pPr>
              <a:defRPr sz="10900"/>
            </a:lvl1pPr>
            <a:lvl2pPr>
              <a:defRPr sz="9200"/>
            </a:lvl2pPr>
            <a:lvl3pPr>
              <a:defRPr sz="83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75357" y="9579177"/>
            <a:ext cx="13378556" cy="3992144"/>
          </a:xfrm>
        </p:spPr>
        <p:txBody>
          <a:bodyPr anchor="b"/>
          <a:lstStyle>
            <a:lvl1pPr marL="0" indent="0">
              <a:buNone/>
              <a:defRPr sz="10900" b="1"/>
            </a:lvl1pPr>
            <a:lvl2pPr marL="2087422" indent="0">
              <a:buNone/>
              <a:defRPr sz="9200" b="1"/>
            </a:lvl2pPr>
            <a:lvl3pPr marL="4174843" indent="0">
              <a:buNone/>
              <a:defRPr sz="8300" b="1"/>
            </a:lvl3pPr>
            <a:lvl4pPr marL="6262266" indent="0">
              <a:buNone/>
              <a:defRPr sz="7300" b="1"/>
            </a:lvl4pPr>
            <a:lvl5pPr marL="8349688" indent="0">
              <a:buNone/>
              <a:defRPr sz="7300" b="1"/>
            </a:lvl5pPr>
            <a:lvl6pPr marL="10437110" indent="0">
              <a:buNone/>
              <a:defRPr sz="7300" b="1"/>
            </a:lvl6pPr>
            <a:lvl7pPr marL="12524531" indent="0">
              <a:buNone/>
              <a:defRPr sz="7300" b="1"/>
            </a:lvl7pPr>
            <a:lvl8pPr marL="14611953" indent="0">
              <a:buNone/>
              <a:defRPr sz="7300" b="1"/>
            </a:lvl8pPr>
            <a:lvl9pPr marL="16699377"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75357" y="13571322"/>
            <a:ext cx="13378556" cy="24656220"/>
          </a:xfrm>
        </p:spPr>
        <p:txBody>
          <a:bodyPr/>
          <a:lstStyle>
            <a:lvl1pPr>
              <a:defRPr sz="10900"/>
            </a:lvl1pPr>
            <a:lvl2pPr>
              <a:defRPr sz="9200"/>
            </a:lvl2pPr>
            <a:lvl3pPr>
              <a:defRPr sz="83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E1F909-3568-40F5-8205-05484158C88C}" type="datetimeFigureOut">
              <a:rPr lang="en-US" smtClean="0"/>
              <a:t>4/26/2013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3947019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E1F909-3568-40F5-8205-05484158C88C}" type="datetimeFigureOut">
              <a:rPr lang="en-US" smtClean="0"/>
              <a:t>4/26/2013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366342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1F909-3568-40F5-8205-05484158C88C}" type="datetimeFigureOut">
              <a:rPr lang="en-US" smtClean="0"/>
              <a:t>4/26/2013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2860914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366" y="1703845"/>
            <a:ext cx="9957725" cy="7251246"/>
          </a:xfrm>
        </p:spPr>
        <p:txBody>
          <a:bodyPr anchor="b"/>
          <a:lstStyle>
            <a:lvl1pPr algn="l">
              <a:defRPr sz="9200" b="1"/>
            </a:lvl1pPr>
          </a:lstStyle>
          <a:p>
            <a:r>
              <a:rPr lang="en-US" smtClean="0"/>
              <a:t>Click to edit Master title style</a:t>
            </a:r>
            <a:endParaRPr lang="en-US"/>
          </a:p>
        </p:txBody>
      </p:sp>
      <p:sp>
        <p:nvSpPr>
          <p:cNvPr id="3" name="Content Placeholder 2"/>
          <p:cNvSpPr>
            <a:spLocks noGrp="1"/>
          </p:cNvSpPr>
          <p:nvPr>
            <p:ph idx="1"/>
          </p:nvPr>
        </p:nvSpPr>
        <p:spPr>
          <a:xfrm>
            <a:off x="11833663" y="1703847"/>
            <a:ext cx="16920248" cy="36523697"/>
          </a:xfrm>
        </p:spPr>
        <p:txBody>
          <a:bodyPr/>
          <a:lstStyle>
            <a:lvl1pPr>
              <a:defRPr sz="14600"/>
            </a:lvl1pPr>
            <a:lvl2pPr>
              <a:defRPr sz="12700"/>
            </a:lvl2pPr>
            <a:lvl3pPr>
              <a:defRPr sz="10900"/>
            </a:lvl3pPr>
            <a:lvl4pPr>
              <a:defRPr sz="9200"/>
            </a:lvl4pPr>
            <a:lvl5pPr>
              <a:defRPr sz="9200"/>
            </a:lvl5pPr>
            <a:lvl6pPr>
              <a:defRPr sz="9200"/>
            </a:lvl6pPr>
            <a:lvl7pPr>
              <a:defRPr sz="9200"/>
            </a:lvl7pPr>
            <a:lvl8pPr>
              <a:defRPr sz="9200"/>
            </a:lvl8pPr>
            <a:lvl9pPr>
              <a:defRPr sz="9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3366" y="8955093"/>
            <a:ext cx="9957725" cy="29272452"/>
          </a:xfrm>
        </p:spPr>
        <p:txBody>
          <a:bodyPr/>
          <a:lstStyle>
            <a:lvl1pPr marL="0" indent="0">
              <a:buNone/>
              <a:defRPr sz="6400"/>
            </a:lvl1pPr>
            <a:lvl2pPr marL="2087422" indent="0">
              <a:buNone/>
              <a:defRPr sz="5400"/>
            </a:lvl2pPr>
            <a:lvl3pPr marL="4174843" indent="0">
              <a:buNone/>
              <a:defRPr sz="4600"/>
            </a:lvl3pPr>
            <a:lvl4pPr marL="6262266" indent="0">
              <a:buNone/>
              <a:defRPr sz="4100"/>
            </a:lvl4pPr>
            <a:lvl5pPr marL="8349688" indent="0">
              <a:buNone/>
              <a:defRPr sz="4100"/>
            </a:lvl5pPr>
            <a:lvl6pPr marL="10437110" indent="0">
              <a:buNone/>
              <a:defRPr sz="4100"/>
            </a:lvl6pPr>
            <a:lvl7pPr marL="12524531" indent="0">
              <a:buNone/>
              <a:defRPr sz="4100"/>
            </a:lvl7pPr>
            <a:lvl8pPr marL="14611953" indent="0">
              <a:buNone/>
              <a:defRPr sz="4100"/>
            </a:lvl8pPr>
            <a:lvl9pPr marL="16699377"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E1F909-3568-40F5-8205-05484158C88C}" type="datetimeFigureOut">
              <a:rPr lang="en-US" smtClean="0"/>
              <a:t>4/26/2013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833310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599" y="29955968"/>
            <a:ext cx="18160365" cy="3536473"/>
          </a:xfrm>
        </p:spPr>
        <p:txBody>
          <a:bodyPr anchor="b"/>
          <a:lstStyle>
            <a:lvl1pPr algn="l">
              <a:defRPr sz="9200" b="1"/>
            </a:lvl1pPr>
          </a:lstStyle>
          <a:p>
            <a:r>
              <a:rPr lang="en-US" smtClean="0"/>
              <a:t>Click to edit Master title style</a:t>
            </a:r>
            <a:endParaRPr lang="en-US"/>
          </a:p>
        </p:txBody>
      </p:sp>
      <p:sp>
        <p:nvSpPr>
          <p:cNvPr id="3" name="Picture Placeholder 2"/>
          <p:cNvSpPr>
            <a:spLocks noGrp="1"/>
          </p:cNvSpPr>
          <p:nvPr>
            <p:ph type="pic" idx="1"/>
          </p:nvPr>
        </p:nvSpPr>
        <p:spPr>
          <a:xfrm>
            <a:off x="5932599" y="3823745"/>
            <a:ext cx="18160365" cy="25676543"/>
          </a:xfrm>
        </p:spPr>
        <p:txBody>
          <a:bodyPr/>
          <a:lstStyle>
            <a:lvl1pPr marL="0" indent="0">
              <a:buNone/>
              <a:defRPr sz="14600"/>
            </a:lvl1pPr>
            <a:lvl2pPr marL="2087422" indent="0">
              <a:buNone/>
              <a:defRPr sz="12700"/>
            </a:lvl2pPr>
            <a:lvl3pPr marL="4174843" indent="0">
              <a:buNone/>
              <a:defRPr sz="10900"/>
            </a:lvl3pPr>
            <a:lvl4pPr marL="6262266" indent="0">
              <a:buNone/>
              <a:defRPr sz="9200"/>
            </a:lvl4pPr>
            <a:lvl5pPr marL="8349688" indent="0">
              <a:buNone/>
              <a:defRPr sz="9200"/>
            </a:lvl5pPr>
            <a:lvl6pPr marL="10437110" indent="0">
              <a:buNone/>
              <a:defRPr sz="9200"/>
            </a:lvl6pPr>
            <a:lvl7pPr marL="12524531" indent="0">
              <a:buNone/>
              <a:defRPr sz="9200"/>
            </a:lvl7pPr>
            <a:lvl8pPr marL="14611953" indent="0">
              <a:buNone/>
              <a:defRPr sz="9200"/>
            </a:lvl8pPr>
            <a:lvl9pPr marL="16699377" indent="0">
              <a:buNone/>
              <a:defRPr sz="9200"/>
            </a:lvl9pPr>
          </a:lstStyle>
          <a:p>
            <a:endParaRPr lang="en-US"/>
          </a:p>
        </p:txBody>
      </p:sp>
      <p:sp>
        <p:nvSpPr>
          <p:cNvPr id="4" name="Text Placeholder 3"/>
          <p:cNvSpPr>
            <a:spLocks noGrp="1"/>
          </p:cNvSpPr>
          <p:nvPr>
            <p:ph type="body" sz="half" idx="2"/>
          </p:nvPr>
        </p:nvSpPr>
        <p:spPr>
          <a:xfrm>
            <a:off x="5932599" y="33492440"/>
            <a:ext cx="18160365" cy="5022375"/>
          </a:xfrm>
        </p:spPr>
        <p:txBody>
          <a:bodyPr/>
          <a:lstStyle>
            <a:lvl1pPr marL="0" indent="0">
              <a:buNone/>
              <a:defRPr sz="6400"/>
            </a:lvl1pPr>
            <a:lvl2pPr marL="2087422" indent="0">
              <a:buNone/>
              <a:defRPr sz="5400"/>
            </a:lvl2pPr>
            <a:lvl3pPr marL="4174843" indent="0">
              <a:buNone/>
              <a:defRPr sz="4600"/>
            </a:lvl3pPr>
            <a:lvl4pPr marL="6262266" indent="0">
              <a:buNone/>
              <a:defRPr sz="4100"/>
            </a:lvl4pPr>
            <a:lvl5pPr marL="8349688" indent="0">
              <a:buNone/>
              <a:defRPr sz="4100"/>
            </a:lvl5pPr>
            <a:lvl6pPr marL="10437110" indent="0">
              <a:buNone/>
              <a:defRPr sz="4100"/>
            </a:lvl6pPr>
            <a:lvl7pPr marL="12524531" indent="0">
              <a:buNone/>
              <a:defRPr sz="4100"/>
            </a:lvl7pPr>
            <a:lvl8pPr marL="14611953" indent="0">
              <a:buNone/>
              <a:defRPr sz="4100"/>
            </a:lvl8pPr>
            <a:lvl9pPr marL="16699377"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E1F909-3568-40F5-8205-05484158C88C}" type="datetimeFigureOut">
              <a:rPr lang="en-US" smtClean="0"/>
              <a:t>4/26/2013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40D005-FB29-4DA1-AF6A-7002CDC49E30}" type="slidenum">
              <a:rPr lang="en-US" smtClean="0"/>
              <a:t>‹#›</a:t>
            </a:fld>
            <a:endParaRPr lang="en-US"/>
          </a:p>
        </p:txBody>
      </p:sp>
    </p:spTree>
    <p:extLst>
      <p:ext uri="{BB962C8B-B14F-4D97-AF65-F5344CB8AC3E}">
        <p14:creationId xmlns:p14="http://schemas.microsoft.com/office/powerpoint/2010/main" val="1806995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364" y="1713755"/>
            <a:ext cx="27240547" cy="7132373"/>
          </a:xfrm>
          <a:prstGeom prst="rect">
            <a:avLst/>
          </a:prstGeom>
        </p:spPr>
        <p:txBody>
          <a:bodyPr vert="horz" lIns="417485" tIns="208742" rIns="417485" bIns="208742"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364" y="9985325"/>
            <a:ext cx="27240547" cy="28242220"/>
          </a:xfrm>
          <a:prstGeom prst="rect">
            <a:avLst/>
          </a:prstGeom>
        </p:spPr>
        <p:txBody>
          <a:bodyPr vert="horz" lIns="417485" tIns="208742" rIns="417485" bIns="20874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364" y="39663923"/>
            <a:ext cx="7062364" cy="2278397"/>
          </a:xfrm>
          <a:prstGeom prst="rect">
            <a:avLst/>
          </a:prstGeom>
        </p:spPr>
        <p:txBody>
          <a:bodyPr vert="horz" lIns="417485" tIns="208742" rIns="417485" bIns="208742" rtlCol="0" anchor="ctr"/>
          <a:lstStyle>
            <a:lvl1pPr algn="l">
              <a:defRPr sz="5400">
                <a:solidFill>
                  <a:schemeClr val="tx1">
                    <a:tint val="75000"/>
                  </a:schemeClr>
                </a:solidFill>
              </a:defRPr>
            </a:lvl1pPr>
          </a:lstStyle>
          <a:p>
            <a:fld id="{F8E1F909-3568-40F5-8205-05484158C88C}" type="datetimeFigureOut">
              <a:rPr lang="en-US" smtClean="0"/>
              <a:t>4/26/2013</a:t>
            </a:fld>
            <a:endParaRPr lang="en-US"/>
          </a:p>
        </p:txBody>
      </p:sp>
      <p:sp>
        <p:nvSpPr>
          <p:cNvPr id="5" name="Footer Placeholder 4"/>
          <p:cNvSpPr>
            <a:spLocks noGrp="1"/>
          </p:cNvSpPr>
          <p:nvPr>
            <p:ph type="ftr" sz="quarter" idx="3"/>
          </p:nvPr>
        </p:nvSpPr>
        <p:spPr>
          <a:xfrm>
            <a:off x="10341320" y="39663923"/>
            <a:ext cx="9584637" cy="2278397"/>
          </a:xfrm>
          <a:prstGeom prst="rect">
            <a:avLst/>
          </a:prstGeom>
        </p:spPr>
        <p:txBody>
          <a:bodyPr vert="horz" lIns="417485" tIns="208742" rIns="417485" bIns="208742" rtlCol="0" anchor="ctr"/>
          <a:lstStyle>
            <a:lvl1pPr algn="ctr">
              <a:defRPr sz="5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1547" y="39663923"/>
            <a:ext cx="7062364" cy="2278397"/>
          </a:xfrm>
          <a:prstGeom prst="rect">
            <a:avLst/>
          </a:prstGeom>
        </p:spPr>
        <p:txBody>
          <a:bodyPr vert="horz" lIns="417485" tIns="208742" rIns="417485" bIns="208742" rtlCol="0" anchor="ctr"/>
          <a:lstStyle>
            <a:lvl1pPr algn="r">
              <a:defRPr sz="5400">
                <a:solidFill>
                  <a:schemeClr val="tx1">
                    <a:tint val="75000"/>
                  </a:schemeClr>
                </a:solidFill>
              </a:defRPr>
            </a:lvl1pPr>
          </a:lstStyle>
          <a:p>
            <a:fld id="{5A40D005-FB29-4DA1-AF6A-7002CDC49E30}" type="slidenum">
              <a:rPr lang="en-US" smtClean="0"/>
              <a:t>‹#›</a:t>
            </a:fld>
            <a:endParaRPr lang="en-US"/>
          </a:p>
        </p:txBody>
      </p:sp>
    </p:spTree>
    <p:extLst>
      <p:ext uri="{BB962C8B-B14F-4D97-AF65-F5344CB8AC3E}">
        <p14:creationId xmlns:p14="http://schemas.microsoft.com/office/powerpoint/2010/main" val="15216132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4843" rtl="0" eaLnBrk="1" latinLnBrk="0" hangingPunct="1">
        <a:spcBef>
          <a:spcPct val="0"/>
        </a:spcBef>
        <a:buNone/>
        <a:defRPr sz="20100" kern="1200">
          <a:solidFill>
            <a:schemeClr val="tx1"/>
          </a:solidFill>
          <a:latin typeface="+mj-lt"/>
          <a:ea typeface="+mj-ea"/>
          <a:cs typeface="+mj-cs"/>
        </a:defRPr>
      </a:lvl1pPr>
    </p:titleStyle>
    <p:bodyStyle>
      <a:lvl1pPr marL="1565567" indent="-1565567" algn="l" defTabSz="4174843"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2061" indent="-1304639" algn="l" defTabSz="4174843" rtl="0" eaLnBrk="1" latinLnBrk="0" hangingPunct="1">
        <a:spcBef>
          <a:spcPct val="20000"/>
        </a:spcBef>
        <a:buFont typeface="Arial" pitchFamily="34" charset="0"/>
        <a:buChar char="–"/>
        <a:defRPr sz="12700" kern="1200">
          <a:solidFill>
            <a:schemeClr val="tx1"/>
          </a:solidFill>
          <a:latin typeface="+mn-lt"/>
          <a:ea typeface="+mn-ea"/>
          <a:cs typeface="+mn-cs"/>
        </a:defRPr>
      </a:lvl2pPr>
      <a:lvl3pPr marL="5218555" indent="-1043711" algn="l" defTabSz="4174843" rtl="0" eaLnBrk="1" latinLnBrk="0" hangingPunct="1">
        <a:spcBef>
          <a:spcPct val="20000"/>
        </a:spcBef>
        <a:buFont typeface="Arial" pitchFamily="34" charset="0"/>
        <a:buChar char="•"/>
        <a:defRPr sz="10900" kern="1200">
          <a:solidFill>
            <a:schemeClr val="tx1"/>
          </a:solidFill>
          <a:latin typeface="+mn-lt"/>
          <a:ea typeface="+mn-ea"/>
          <a:cs typeface="+mn-cs"/>
        </a:defRPr>
      </a:lvl3pPr>
      <a:lvl4pPr marL="7305977" indent="-1043711" algn="l" defTabSz="4174843" rtl="0" eaLnBrk="1" latinLnBrk="0" hangingPunct="1">
        <a:spcBef>
          <a:spcPct val="20000"/>
        </a:spcBef>
        <a:buFont typeface="Arial" pitchFamily="34" charset="0"/>
        <a:buChar char="–"/>
        <a:defRPr sz="9200" kern="1200">
          <a:solidFill>
            <a:schemeClr val="tx1"/>
          </a:solidFill>
          <a:latin typeface="+mn-lt"/>
          <a:ea typeface="+mn-ea"/>
          <a:cs typeface="+mn-cs"/>
        </a:defRPr>
      </a:lvl4pPr>
      <a:lvl5pPr marL="9393399" indent="-1043711" algn="l" defTabSz="4174843" rtl="0" eaLnBrk="1" latinLnBrk="0" hangingPunct="1">
        <a:spcBef>
          <a:spcPct val="20000"/>
        </a:spcBef>
        <a:buFont typeface="Arial" pitchFamily="34" charset="0"/>
        <a:buChar char="»"/>
        <a:defRPr sz="9200" kern="1200">
          <a:solidFill>
            <a:schemeClr val="tx1"/>
          </a:solidFill>
          <a:latin typeface="+mn-lt"/>
          <a:ea typeface="+mn-ea"/>
          <a:cs typeface="+mn-cs"/>
        </a:defRPr>
      </a:lvl5pPr>
      <a:lvl6pPr marL="11480820" indent="-1043711" algn="l" defTabSz="4174843" rtl="0" eaLnBrk="1" latinLnBrk="0" hangingPunct="1">
        <a:spcBef>
          <a:spcPct val="20000"/>
        </a:spcBef>
        <a:buFont typeface="Arial" pitchFamily="34" charset="0"/>
        <a:buChar char="•"/>
        <a:defRPr sz="9200" kern="1200">
          <a:solidFill>
            <a:schemeClr val="tx1"/>
          </a:solidFill>
          <a:latin typeface="+mn-lt"/>
          <a:ea typeface="+mn-ea"/>
          <a:cs typeface="+mn-cs"/>
        </a:defRPr>
      </a:lvl6pPr>
      <a:lvl7pPr marL="13568242" indent="-1043711" algn="l" defTabSz="4174843" rtl="0" eaLnBrk="1" latinLnBrk="0" hangingPunct="1">
        <a:spcBef>
          <a:spcPct val="20000"/>
        </a:spcBef>
        <a:buFont typeface="Arial" pitchFamily="34" charset="0"/>
        <a:buChar char="•"/>
        <a:defRPr sz="9200" kern="1200">
          <a:solidFill>
            <a:schemeClr val="tx1"/>
          </a:solidFill>
          <a:latin typeface="+mn-lt"/>
          <a:ea typeface="+mn-ea"/>
          <a:cs typeface="+mn-cs"/>
        </a:defRPr>
      </a:lvl7pPr>
      <a:lvl8pPr marL="15655666" indent="-1043711" algn="l" defTabSz="4174843" rtl="0" eaLnBrk="1" latinLnBrk="0" hangingPunct="1">
        <a:spcBef>
          <a:spcPct val="20000"/>
        </a:spcBef>
        <a:buFont typeface="Arial" pitchFamily="34" charset="0"/>
        <a:buChar char="•"/>
        <a:defRPr sz="9200" kern="1200">
          <a:solidFill>
            <a:schemeClr val="tx1"/>
          </a:solidFill>
          <a:latin typeface="+mn-lt"/>
          <a:ea typeface="+mn-ea"/>
          <a:cs typeface="+mn-cs"/>
        </a:defRPr>
      </a:lvl8pPr>
      <a:lvl9pPr marL="17743087" indent="-1043711" algn="l" defTabSz="4174843" rtl="0" eaLnBrk="1" latinLnBrk="0" hangingPunct="1">
        <a:spcBef>
          <a:spcPct val="20000"/>
        </a:spcBef>
        <a:buFont typeface="Arial" pitchFamily="34" charset="0"/>
        <a:buChar char="•"/>
        <a:defRPr sz="9200" kern="1200">
          <a:solidFill>
            <a:schemeClr val="tx1"/>
          </a:solidFill>
          <a:latin typeface="+mn-lt"/>
          <a:ea typeface="+mn-ea"/>
          <a:cs typeface="+mn-cs"/>
        </a:defRPr>
      </a:lvl9pPr>
    </p:bodyStyle>
    <p:otherStyle>
      <a:defPPr>
        <a:defRPr lang="en-US"/>
      </a:defPPr>
      <a:lvl1pPr marL="0" algn="l" defTabSz="4174843" rtl="0" eaLnBrk="1" latinLnBrk="0" hangingPunct="1">
        <a:defRPr sz="8300" kern="1200">
          <a:solidFill>
            <a:schemeClr val="tx1"/>
          </a:solidFill>
          <a:latin typeface="+mn-lt"/>
          <a:ea typeface="+mn-ea"/>
          <a:cs typeface="+mn-cs"/>
        </a:defRPr>
      </a:lvl1pPr>
      <a:lvl2pPr marL="2087422" algn="l" defTabSz="4174843" rtl="0" eaLnBrk="1" latinLnBrk="0" hangingPunct="1">
        <a:defRPr sz="8300" kern="1200">
          <a:solidFill>
            <a:schemeClr val="tx1"/>
          </a:solidFill>
          <a:latin typeface="+mn-lt"/>
          <a:ea typeface="+mn-ea"/>
          <a:cs typeface="+mn-cs"/>
        </a:defRPr>
      </a:lvl2pPr>
      <a:lvl3pPr marL="4174843" algn="l" defTabSz="4174843" rtl="0" eaLnBrk="1" latinLnBrk="0" hangingPunct="1">
        <a:defRPr sz="8300" kern="1200">
          <a:solidFill>
            <a:schemeClr val="tx1"/>
          </a:solidFill>
          <a:latin typeface="+mn-lt"/>
          <a:ea typeface="+mn-ea"/>
          <a:cs typeface="+mn-cs"/>
        </a:defRPr>
      </a:lvl3pPr>
      <a:lvl4pPr marL="6262266" algn="l" defTabSz="4174843" rtl="0" eaLnBrk="1" latinLnBrk="0" hangingPunct="1">
        <a:defRPr sz="8300" kern="1200">
          <a:solidFill>
            <a:schemeClr val="tx1"/>
          </a:solidFill>
          <a:latin typeface="+mn-lt"/>
          <a:ea typeface="+mn-ea"/>
          <a:cs typeface="+mn-cs"/>
        </a:defRPr>
      </a:lvl4pPr>
      <a:lvl5pPr marL="8349688" algn="l" defTabSz="4174843" rtl="0" eaLnBrk="1" latinLnBrk="0" hangingPunct="1">
        <a:defRPr sz="8300" kern="1200">
          <a:solidFill>
            <a:schemeClr val="tx1"/>
          </a:solidFill>
          <a:latin typeface="+mn-lt"/>
          <a:ea typeface="+mn-ea"/>
          <a:cs typeface="+mn-cs"/>
        </a:defRPr>
      </a:lvl5pPr>
      <a:lvl6pPr marL="10437110" algn="l" defTabSz="4174843" rtl="0" eaLnBrk="1" latinLnBrk="0" hangingPunct="1">
        <a:defRPr sz="8300" kern="1200">
          <a:solidFill>
            <a:schemeClr val="tx1"/>
          </a:solidFill>
          <a:latin typeface="+mn-lt"/>
          <a:ea typeface="+mn-ea"/>
          <a:cs typeface="+mn-cs"/>
        </a:defRPr>
      </a:lvl6pPr>
      <a:lvl7pPr marL="12524531" algn="l" defTabSz="4174843" rtl="0" eaLnBrk="1" latinLnBrk="0" hangingPunct="1">
        <a:defRPr sz="8300" kern="1200">
          <a:solidFill>
            <a:schemeClr val="tx1"/>
          </a:solidFill>
          <a:latin typeface="+mn-lt"/>
          <a:ea typeface="+mn-ea"/>
          <a:cs typeface="+mn-cs"/>
        </a:defRPr>
      </a:lvl7pPr>
      <a:lvl8pPr marL="14611953" algn="l" defTabSz="4174843" rtl="0" eaLnBrk="1" latinLnBrk="0" hangingPunct="1">
        <a:defRPr sz="8300" kern="1200">
          <a:solidFill>
            <a:schemeClr val="tx1"/>
          </a:solidFill>
          <a:latin typeface="+mn-lt"/>
          <a:ea typeface="+mn-ea"/>
          <a:cs typeface="+mn-cs"/>
        </a:defRPr>
      </a:lvl8pPr>
      <a:lvl9pPr marL="16699377" algn="l" defTabSz="4174843" rtl="0" eaLnBrk="1" latinLnBrk="0" hangingPunct="1">
        <a:defRPr sz="8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upport@graphicsland.com" TargetMode="External"/><Relationship Id="rId2" Type="http://schemas.openxmlformats.org/officeDocument/2006/relationships/hyperlink" Target="http://www.makesigns.com/SciPosters_Home.aspx"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1648" y="0"/>
            <a:ext cx="30268923" cy="42794238"/>
          </a:xfrm>
          <a:prstGeom prst="rect">
            <a:avLst/>
          </a:prstGeom>
          <a:gradFill>
            <a:gsLst>
              <a:gs pos="100000">
                <a:schemeClr val="accent2">
                  <a:lumMod val="40000"/>
                  <a:lumOff val="60000"/>
                </a:schemeClr>
              </a:gs>
              <a:gs pos="0">
                <a:schemeClr val="accent5">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26" name="Rounded Rectangle 25"/>
          <p:cNvSpPr/>
          <p:nvPr/>
        </p:nvSpPr>
        <p:spPr>
          <a:xfrm>
            <a:off x="8803642" y="5151437"/>
            <a:ext cx="21125760" cy="24948019"/>
          </a:xfrm>
          <a:prstGeom prst="roundRect">
            <a:avLst>
              <a:gd name="adj" fmla="val 4189"/>
            </a:avLst>
          </a:prstGeom>
          <a:solidFill>
            <a:srgbClr val="1E1C11">
              <a:alpha val="50196"/>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27" name="Rounded Rectangle 26"/>
          <p:cNvSpPr/>
          <p:nvPr/>
        </p:nvSpPr>
        <p:spPr>
          <a:xfrm>
            <a:off x="337873" y="350837"/>
            <a:ext cx="29591529" cy="4419600"/>
          </a:xfrm>
          <a:prstGeom prst="roundRect">
            <a:avLst/>
          </a:prstGeom>
          <a:solidFill>
            <a:srgbClr val="4F6228">
              <a:alpha val="50196"/>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p>
        </p:txBody>
      </p:sp>
      <p:sp>
        <p:nvSpPr>
          <p:cNvPr id="28" name="TextBox 27"/>
          <p:cNvSpPr txBox="1"/>
          <p:nvPr/>
        </p:nvSpPr>
        <p:spPr>
          <a:xfrm>
            <a:off x="9699067" y="5395119"/>
            <a:ext cx="1848326" cy="796461"/>
          </a:xfrm>
          <a:prstGeom prst="rect">
            <a:avLst/>
          </a:prstGeom>
          <a:noFill/>
        </p:spPr>
        <p:txBody>
          <a:bodyPr wrap="none" rtlCol="0">
            <a:spAutoFit/>
          </a:bodyPr>
          <a:lstStyle/>
          <a:p>
            <a:r>
              <a:rPr lang="en-US" sz="4400" b="1" i="1" dirty="0" smtClean="0">
                <a:solidFill>
                  <a:schemeClr val="bg1"/>
                </a:solidFill>
                <a:effectLst>
                  <a:outerShdw blurRad="38100" dist="38100" dir="2700000" algn="tl">
                    <a:srgbClr val="000000">
                      <a:alpha val="43137"/>
                    </a:srgbClr>
                  </a:outerShdw>
                </a:effectLst>
                <a:cs typeface="Arial" pitchFamily="34" charset="0"/>
              </a:rPr>
              <a:t>Results</a:t>
            </a:r>
            <a:endParaRPr lang="en-US" sz="4400" b="1" i="1" dirty="0">
              <a:solidFill>
                <a:schemeClr val="bg1"/>
              </a:solidFill>
              <a:effectLst>
                <a:outerShdw blurRad="38100" dist="38100" dir="2700000" algn="tl">
                  <a:srgbClr val="000000">
                    <a:alpha val="43137"/>
                  </a:srgbClr>
                </a:outerShdw>
              </a:effectLst>
              <a:cs typeface="Arial" pitchFamily="34" charset="0"/>
            </a:endParaRPr>
          </a:p>
        </p:txBody>
      </p:sp>
      <p:sp>
        <p:nvSpPr>
          <p:cNvPr id="29" name="TextBox 28"/>
          <p:cNvSpPr txBox="1"/>
          <p:nvPr/>
        </p:nvSpPr>
        <p:spPr>
          <a:xfrm>
            <a:off x="9295798" y="6196742"/>
            <a:ext cx="12209246" cy="584775"/>
          </a:xfrm>
          <a:prstGeom prst="rect">
            <a:avLst/>
          </a:prstGeom>
          <a:noFill/>
        </p:spPr>
        <p:txBody>
          <a:bodyPr wrap="square" rtlCol="0">
            <a:spAutoFit/>
          </a:bodyPr>
          <a:lstStyle/>
          <a:p>
            <a:r>
              <a:rPr lang="en-US" sz="3200" dirty="0" smtClean="0">
                <a:solidFill>
                  <a:schemeClr val="bg1"/>
                </a:solidFill>
                <a:cs typeface="Arial" pitchFamily="34" charset="0"/>
              </a:rPr>
              <a:t>Your text would go here. </a:t>
            </a:r>
          </a:p>
        </p:txBody>
      </p:sp>
      <p:sp>
        <p:nvSpPr>
          <p:cNvPr id="31" name="Rounded Rectangle 30"/>
          <p:cNvSpPr/>
          <p:nvPr/>
        </p:nvSpPr>
        <p:spPr>
          <a:xfrm>
            <a:off x="233645" y="5151438"/>
            <a:ext cx="8229086" cy="13183611"/>
          </a:xfrm>
          <a:prstGeom prst="roundRect">
            <a:avLst>
              <a:gd name="adj" fmla="val 11729"/>
            </a:avLst>
          </a:prstGeom>
          <a:solidFill>
            <a:schemeClr val="accent2">
              <a:lumMod val="75000"/>
              <a:alpha val="50196"/>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32" name="Rounded Rectangle 31"/>
          <p:cNvSpPr/>
          <p:nvPr/>
        </p:nvSpPr>
        <p:spPr>
          <a:xfrm>
            <a:off x="233645" y="18877468"/>
            <a:ext cx="8229086" cy="11221988"/>
          </a:xfrm>
          <a:prstGeom prst="roundRect">
            <a:avLst>
              <a:gd name="adj" fmla="val 11729"/>
            </a:avLst>
          </a:prstGeom>
          <a:solidFill>
            <a:schemeClr val="accent6">
              <a:lumMod val="50000"/>
              <a:alpha val="49804"/>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33" name="TextBox 32"/>
          <p:cNvSpPr txBox="1"/>
          <p:nvPr/>
        </p:nvSpPr>
        <p:spPr>
          <a:xfrm>
            <a:off x="606154" y="5363098"/>
            <a:ext cx="3079241" cy="769441"/>
          </a:xfrm>
          <a:prstGeom prst="rect">
            <a:avLst/>
          </a:prstGeom>
          <a:noFill/>
        </p:spPr>
        <p:txBody>
          <a:bodyPr wrap="none" rtlCol="0">
            <a:spAutoFit/>
          </a:bodyPr>
          <a:lstStyle/>
          <a:p>
            <a:r>
              <a:rPr lang="en-US" sz="4400" b="1" i="1" dirty="0" smtClean="0">
                <a:solidFill>
                  <a:schemeClr val="bg1"/>
                </a:solidFill>
                <a:effectLst>
                  <a:outerShdw blurRad="38100" dist="38100" dir="2700000" algn="tl">
                    <a:srgbClr val="000000">
                      <a:alpha val="43137"/>
                    </a:srgbClr>
                  </a:outerShdw>
                </a:effectLst>
                <a:cs typeface="Arial" pitchFamily="34" charset="0"/>
              </a:rPr>
              <a:t>Introduction</a:t>
            </a:r>
            <a:endParaRPr lang="en-US" sz="4400" b="1" i="1" dirty="0">
              <a:solidFill>
                <a:schemeClr val="bg1"/>
              </a:solidFill>
              <a:effectLst>
                <a:outerShdw blurRad="38100" dist="38100" dir="2700000" algn="tl">
                  <a:srgbClr val="000000">
                    <a:alpha val="43137"/>
                  </a:srgbClr>
                </a:outerShdw>
              </a:effectLst>
              <a:cs typeface="Arial" pitchFamily="34" charset="0"/>
            </a:endParaRPr>
          </a:p>
        </p:txBody>
      </p:sp>
      <p:sp>
        <p:nvSpPr>
          <p:cNvPr id="34" name="TextBox 33"/>
          <p:cNvSpPr txBox="1"/>
          <p:nvPr/>
        </p:nvSpPr>
        <p:spPr>
          <a:xfrm>
            <a:off x="336560" y="6196742"/>
            <a:ext cx="7954159" cy="584775"/>
          </a:xfrm>
          <a:prstGeom prst="rect">
            <a:avLst/>
          </a:prstGeom>
          <a:noFill/>
        </p:spPr>
        <p:txBody>
          <a:bodyPr wrap="square" rtlCol="0">
            <a:spAutoFit/>
          </a:bodyPr>
          <a:lstStyle/>
          <a:p>
            <a:r>
              <a:rPr lang="en-US" sz="3200" dirty="0" smtClean="0">
                <a:solidFill>
                  <a:schemeClr val="bg1"/>
                </a:solidFill>
                <a:cs typeface="Arial" pitchFamily="34" charset="0"/>
              </a:rPr>
              <a:t>Your text would go here. </a:t>
            </a:r>
          </a:p>
        </p:txBody>
      </p:sp>
      <p:sp>
        <p:nvSpPr>
          <p:cNvPr id="35" name="TextBox 34"/>
          <p:cNvSpPr txBox="1"/>
          <p:nvPr/>
        </p:nvSpPr>
        <p:spPr>
          <a:xfrm>
            <a:off x="606154" y="19257606"/>
            <a:ext cx="5174045" cy="769441"/>
          </a:xfrm>
          <a:prstGeom prst="rect">
            <a:avLst/>
          </a:prstGeom>
          <a:noFill/>
        </p:spPr>
        <p:txBody>
          <a:bodyPr wrap="none" rtlCol="0">
            <a:spAutoFit/>
          </a:bodyPr>
          <a:lstStyle/>
          <a:p>
            <a:r>
              <a:rPr lang="en-US" sz="4400" b="1" i="1" dirty="0" smtClean="0">
                <a:solidFill>
                  <a:schemeClr val="bg1"/>
                </a:solidFill>
                <a:effectLst>
                  <a:outerShdw blurRad="38100" dist="38100" dir="2700000" algn="tl">
                    <a:srgbClr val="000000">
                      <a:alpha val="43137"/>
                    </a:srgbClr>
                  </a:outerShdw>
                </a:effectLst>
                <a:cs typeface="Arial" pitchFamily="34" charset="0"/>
              </a:rPr>
              <a:t>Methods &amp; Materials</a:t>
            </a:r>
            <a:endParaRPr lang="en-US" sz="4400" b="1" i="1" dirty="0">
              <a:solidFill>
                <a:schemeClr val="bg1"/>
              </a:solidFill>
              <a:effectLst>
                <a:outerShdw blurRad="38100" dist="38100" dir="2700000" algn="tl">
                  <a:srgbClr val="000000">
                    <a:alpha val="43137"/>
                  </a:srgbClr>
                </a:outerShdw>
              </a:effectLst>
              <a:cs typeface="Arial" pitchFamily="34" charset="0"/>
            </a:endParaRPr>
          </a:p>
        </p:txBody>
      </p:sp>
      <p:sp>
        <p:nvSpPr>
          <p:cNvPr id="40" name="TextBox 39"/>
          <p:cNvSpPr txBox="1"/>
          <p:nvPr/>
        </p:nvSpPr>
        <p:spPr>
          <a:xfrm>
            <a:off x="336560" y="20132283"/>
            <a:ext cx="7954159" cy="584775"/>
          </a:xfrm>
          <a:prstGeom prst="rect">
            <a:avLst/>
          </a:prstGeom>
          <a:noFill/>
        </p:spPr>
        <p:txBody>
          <a:bodyPr wrap="square" rtlCol="0">
            <a:spAutoFit/>
          </a:bodyPr>
          <a:lstStyle/>
          <a:p>
            <a:r>
              <a:rPr lang="en-US" sz="3200" dirty="0" smtClean="0">
                <a:solidFill>
                  <a:schemeClr val="bg1"/>
                </a:solidFill>
                <a:cs typeface="Arial" pitchFamily="34" charset="0"/>
              </a:rPr>
              <a:t>Your text would go here. </a:t>
            </a:r>
          </a:p>
        </p:txBody>
      </p:sp>
      <p:sp>
        <p:nvSpPr>
          <p:cNvPr id="41" name="Rounded Rectangle 40"/>
          <p:cNvSpPr/>
          <p:nvPr/>
        </p:nvSpPr>
        <p:spPr>
          <a:xfrm>
            <a:off x="336560" y="30693519"/>
            <a:ext cx="20573341" cy="11734800"/>
          </a:xfrm>
          <a:prstGeom prst="roundRect">
            <a:avLst>
              <a:gd name="adj" fmla="val 8712"/>
            </a:avLst>
          </a:prstGeom>
          <a:solidFill>
            <a:schemeClr val="tx2">
              <a:lumMod val="50000"/>
              <a:alpha val="50196"/>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43" name="Rounded Rectangle 42"/>
          <p:cNvSpPr/>
          <p:nvPr/>
        </p:nvSpPr>
        <p:spPr>
          <a:xfrm>
            <a:off x="21229638" y="37558599"/>
            <a:ext cx="8669601" cy="4869720"/>
          </a:xfrm>
          <a:prstGeom prst="roundRect">
            <a:avLst>
              <a:gd name="adj" fmla="val 11729"/>
            </a:avLst>
          </a:prstGeom>
          <a:solidFill>
            <a:schemeClr val="accent4">
              <a:lumMod val="50000"/>
              <a:alpha val="50196"/>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44" name="Rounded Rectangle 43"/>
          <p:cNvSpPr/>
          <p:nvPr/>
        </p:nvSpPr>
        <p:spPr>
          <a:xfrm>
            <a:off x="21229638" y="30700599"/>
            <a:ext cx="8669602" cy="6400800"/>
          </a:xfrm>
          <a:prstGeom prst="roundRect">
            <a:avLst>
              <a:gd name="adj" fmla="val 11729"/>
            </a:avLst>
          </a:prstGeom>
          <a:solidFill>
            <a:schemeClr val="accent3">
              <a:lumMod val="50000"/>
              <a:alpha val="50196"/>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a:p>
        </p:txBody>
      </p:sp>
      <p:sp>
        <p:nvSpPr>
          <p:cNvPr id="45" name="TextBox 44"/>
          <p:cNvSpPr txBox="1"/>
          <p:nvPr/>
        </p:nvSpPr>
        <p:spPr>
          <a:xfrm>
            <a:off x="1155540" y="31037909"/>
            <a:ext cx="2922595" cy="769441"/>
          </a:xfrm>
          <a:prstGeom prst="rect">
            <a:avLst/>
          </a:prstGeom>
          <a:noFill/>
        </p:spPr>
        <p:txBody>
          <a:bodyPr wrap="none" rtlCol="0">
            <a:spAutoFit/>
          </a:bodyPr>
          <a:lstStyle/>
          <a:p>
            <a:r>
              <a:rPr lang="en-US" sz="4400" b="1" i="1" dirty="0" smtClean="0">
                <a:solidFill>
                  <a:schemeClr val="bg1"/>
                </a:solidFill>
                <a:effectLst>
                  <a:outerShdw blurRad="38100" dist="38100" dir="2700000" algn="tl">
                    <a:srgbClr val="000000">
                      <a:alpha val="43137"/>
                    </a:srgbClr>
                  </a:outerShdw>
                </a:effectLst>
                <a:cs typeface="Arial" pitchFamily="34" charset="0"/>
              </a:rPr>
              <a:t>Conclusions</a:t>
            </a:r>
            <a:endParaRPr lang="en-US" sz="4400" b="1" i="1" dirty="0">
              <a:solidFill>
                <a:schemeClr val="bg1"/>
              </a:solidFill>
              <a:effectLst>
                <a:outerShdw blurRad="38100" dist="38100" dir="2700000" algn="tl">
                  <a:srgbClr val="000000">
                    <a:alpha val="43137"/>
                  </a:srgbClr>
                </a:outerShdw>
              </a:effectLst>
              <a:cs typeface="Arial" pitchFamily="34" charset="0"/>
            </a:endParaRPr>
          </a:p>
        </p:txBody>
      </p:sp>
      <p:sp>
        <p:nvSpPr>
          <p:cNvPr id="46" name="TextBox 45"/>
          <p:cNvSpPr txBox="1"/>
          <p:nvPr/>
        </p:nvSpPr>
        <p:spPr>
          <a:xfrm>
            <a:off x="885945" y="31816848"/>
            <a:ext cx="7917697" cy="584775"/>
          </a:xfrm>
          <a:prstGeom prst="rect">
            <a:avLst/>
          </a:prstGeom>
          <a:noFill/>
        </p:spPr>
        <p:txBody>
          <a:bodyPr wrap="square" rtlCol="0">
            <a:spAutoFit/>
          </a:bodyPr>
          <a:lstStyle/>
          <a:p>
            <a:r>
              <a:rPr lang="en-US" sz="3200" dirty="0" smtClean="0">
                <a:solidFill>
                  <a:schemeClr val="bg1"/>
                </a:solidFill>
                <a:cs typeface="Arial" pitchFamily="34" charset="0"/>
              </a:rPr>
              <a:t>Your text would go here. </a:t>
            </a:r>
          </a:p>
        </p:txBody>
      </p:sp>
      <p:sp>
        <p:nvSpPr>
          <p:cNvPr id="47" name="TextBox 46"/>
          <p:cNvSpPr txBox="1"/>
          <p:nvPr/>
        </p:nvSpPr>
        <p:spPr>
          <a:xfrm>
            <a:off x="22042663" y="37901499"/>
            <a:ext cx="4774320" cy="769441"/>
          </a:xfrm>
          <a:prstGeom prst="rect">
            <a:avLst/>
          </a:prstGeom>
          <a:noFill/>
        </p:spPr>
        <p:txBody>
          <a:bodyPr wrap="none" rtlCol="0">
            <a:spAutoFit/>
          </a:bodyPr>
          <a:lstStyle/>
          <a:p>
            <a:r>
              <a:rPr lang="en-US" sz="4400" b="1" i="1" dirty="0" smtClean="0">
                <a:solidFill>
                  <a:schemeClr val="bg1"/>
                </a:solidFill>
                <a:effectLst>
                  <a:outerShdw blurRad="38100" dist="38100" dir="2700000" algn="tl">
                    <a:srgbClr val="000000">
                      <a:alpha val="43137"/>
                    </a:srgbClr>
                  </a:outerShdw>
                </a:effectLst>
                <a:cs typeface="Arial" pitchFamily="34" charset="0"/>
              </a:rPr>
              <a:t>Acknowledgements</a:t>
            </a:r>
            <a:endParaRPr lang="en-US" sz="4400" b="1" i="1" dirty="0">
              <a:solidFill>
                <a:schemeClr val="bg1"/>
              </a:solidFill>
              <a:effectLst>
                <a:outerShdw blurRad="38100" dist="38100" dir="2700000" algn="tl">
                  <a:srgbClr val="000000">
                    <a:alpha val="43137"/>
                  </a:srgbClr>
                </a:outerShdw>
              </a:effectLst>
              <a:cs typeface="Arial" pitchFamily="34" charset="0"/>
            </a:endParaRPr>
          </a:p>
        </p:txBody>
      </p:sp>
      <p:sp>
        <p:nvSpPr>
          <p:cNvPr id="49" name="TextBox 48"/>
          <p:cNvSpPr txBox="1"/>
          <p:nvPr/>
        </p:nvSpPr>
        <p:spPr>
          <a:xfrm>
            <a:off x="22042663" y="31037910"/>
            <a:ext cx="2721130" cy="769441"/>
          </a:xfrm>
          <a:prstGeom prst="rect">
            <a:avLst/>
          </a:prstGeom>
          <a:noFill/>
        </p:spPr>
        <p:txBody>
          <a:bodyPr wrap="none" rtlCol="0">
            <a:spAutoFit/>
          </a:bodyPr>
          <a:lstStyle/>
          <a:p>
            <a:r>
              <a:rPr lang="en-US" sz="4400" b="1" i="1" dirty="0" smtClean="0">
                <a:solidFill>
                  <a:schemeClr val="bg1"/>
                </a:solidFill>
                <a:effectLst>
                  <a:outerShdw blurRad="38100" dist="38100" dir="2700000" algn="tl">
                    <a:srgbClr val="000000">
                      <a:alpha val="43137"/>
                    </a:srgbClr>
                  </a:outerShdw>
                </a:effectLst>
                <a:cs typeface="Arial" pitchFamily="34" charset="0"/>
              </a:rPr>
              <a:t>References</a:t>
            </a:r>
            <a:endParaRPr lang="en-US" sz="4400" b="1" i="1" dirty="0">
              <a:solidFill>
                <a:schemeClr val="bg1"/>
              </a:solidFill>
              <a:effectLst>
                <a:outerShdw blurRad="38100" dist="38100" dir="2700000" algn="tl">
                  <a:srgbClr val="000000">
                    <a:alpha val="43137"/>
                  </a:srgbClr>
                </a:outerShdw>
              </a:effectLst>
              <a:cs typeface="Arial" pitchFamily="34" charset="0"/>
            </a:endParaRPr>
          </a:p>
        </p:txBody>
      </p:sp>
      <p:sp>
        <p:nvSpPr>
          <p:cNvPr id="50" name="TextBox 49"/>
          <p:cNvSpPr txBox="1"/>
          <p:nvPr/>
        </p:nvSpPr>
        <p:spPr>
          <a:xfrm>
            <a:off x="21773068" y="31749968"/>
            <a:ext cx="7917697" cy="584775"/>
          </a:xfrm>
          <a:prstGeom prst="rect">
            <a:avLst/>
          </a:prstGeom>
          <a:noFill/>
        </p:spPr>
        <p:txBody>
          <a:bodyPr wrap="square" rtlCol="0">
            <a:spAutoFit/>
          </a:bodyPr>
          <a:lstStyle/>
          <a:p>
            <a:r>
              <a:rPr lang="en-US" sz="3200" dirty="0" smtClean="0">
                <a:solidFill>
                  <a:schemeClr val="bg1"/>
                </a:solidFill>
                <a:cs typeface="Arial" pitchFamily="34" charset="0"/>
              </a:rPr>
              <a:t>Your text would go here. </a:t>
            </a:r>
          </a:p>
        </p:txBody>
      </p:sp>
      <p:sp>
        <p:nvSpPr>
          <p:cNvPr id="51" name="TextBox 50"/>
          <p:cNvSpPr txBox="1"/>
          <p:nvPr/>
        </p:nvSpPr>
        <p:spPr>
          <a:xfrm>
            <a:off x="21773068" y="38670940"/>
            <a:ext cx="7917697" cy="584775"/>
          </a:xfrm>
          <a:prstGeom prst="rect">
            <a:avLst/>
          </a:prstGeom>
          <a:noFill/>
        </p:spPr>
        <p:txBody>
          <a:bodyPr wrap="square" rtlCol="0">
            <a:spAutoFit/>
          </a:bodyPr>
          <a:lstStyle/>
          <a:p>
            <a:r>
              <a:rPr lang="en-US" sz="3200" dirty="0" smtClean="0">
                <a:solidFill>
                  <a:schemeClr val="bg1"/>
                </a:solidFill>
                <a:cs typeface="Arial" pitchFamily="34" charset="0"/>
              </a:rPr>
              <a:t>Your text would go here. </a:t>
            </a:r>
          </a:p>
        </p:txBody>
      </p:sp>
      <p:sp>
        <p:nvSpPr>
          <p:cNvPr id="52" name="Text Placeholder 2"/>
          <p:cNvSpPr>
            <a:spLocks noGrp="1"/>
          </p:cNvSpPr>
          <p:nvPr>
            <p:ph type="body" sz="quarter" idx="10"/>
          </p:nvPr>
        </p:nvSpPr>
        <p:spPr>
          <a:xfrm>
            <a:off x="571881" y="533400"/>
            <a:ext cx="29123512" cy="2857500"/>
          </a:xfrm>
        </p:spPr>
        <p:txBody>
          <a:bodyPr>
            <a:normAutofit/>
          </a:bodyPr>
          <a:lstStyle/>
          <a:p>
            <a:pPr algn="ctr"/>
            <a:endParaRPr lang="en-US" sz="6600" b="1" i="1" dirty="0">
              <a:solidFill>
                <a:schemeClr val="bg1"/>
              </a:solidFill>
              <a:effectLst>
                <a:outerShdw blurRad="38100" dist="38100" dir="2700000" algn="tl">
                  <a:srgbClr val="000000">
                    <a:alpha val="43137"/>
                  </a:srgbClr>
                </a:outerShdw>
              </a:effectLst>
            </a:endParaRPr>
          </a:p>
        </p:txBody>
      </p:sp>
      <p:sp>
        <p:nvSpPr>
          <p:cNvPr id="53" name="Text Placeholder 3"/>
          <p:cNvSpPr>
            <a:spLocks noGrp="1"/>
          </p:cNvSpPr>
          <p:nvPr>
            <p:ph type="body" sz="quarter" idx="11"/>
          </p:nvPr>
        </p:nvSpPr>
        <p:spPr>
          <a:xfrm>
            <a:off x="571881" y="2743200"/>
            <a:ext cx="29123512" cy="1828800"/>
          </a:xfrm>
        </p:spPr>
        <p:txBody>
          <a:bodyPr>
            <a:normAutofit/>
          </a:bodyPr>
          <a:lstStyle/>
          <a:p>
            <a:pPr algn="ctr"/>
            <a:endParaRPr lang="en-US" sz="4000" dirty="0">
              <a:solidFill>
                <a:schemeClr val="bg1"/>
              </a:solidFill>
            </a:endParaRPr>
          </a:p>
        </p:txBody>
      </p:sp>
      <p:sp>
        <p:nvSpPr>
          <p:cNvPr id="24" name="Text Box 48"/>
          <p:cNvSpPr txBox="1">
            <a:spLocks noChangeArrowheads="1"/>
          </p:cNvSpPr>
          <p:nvPr/>
        </p:nvSpPr>
        <p:spPr bwMode="auto">
          <a:xfrm>
            <a:off x="2898775" y="14989969"/>
            <a:ext cx="24460200" cy="14649450"/>
          </a:xfrm>
          <a:prstGeom prst="rect">
            <a:avLst/>
          </a:prstGeom>
          <a:solidFill>
            <a:srgbClr val="EAEAEA"/>
          </a:solidFill>
          <a:ln w="381000">
            <a:solidFill>
              <a:srgbClr val="FF0000"/>
            </a:solidFill>
            <a:miter lim="800000"/>
            <a:headEnd/>
            <a:tailEnd/>
          </a:ln>
        </p:spPr>
        <p:txBody>
          <a:bodyPr lIns="365760" tIns="365760" rIns="365760" bIns="365760">
            <a:spAutoFit/>
          </a:bodyPr>
          <a:lstStyle>
            <a:lvl1pPr defTabSz="3762375" eaLnBrk="0" hangingPunct="0">
              <a:defRPr sz="3100">
                <a:solidFill>
                  <a:schemeClr val="tx1"/>
                </a:solidFill>
                <a:latin typeface="Arial" pitchFamily="34" charset="0"/>
              </a:defRPr>
            </a:lvl1pPr>
            <a:lvl2pPr marL="742950" indent="-285750" defTabSz="3762375" eaLnBrk="0" hangingPunct="0">
              <a:defRPr sz="3100">
                <a:solidFill>
                  <a:schemeClr val="tx1"/>
                </a:solidFill>
                <a:latin typeface="Arial" pitchFamily="34" charset="0"/>
              </a:defRPr>
            </a:lvl2pPr>
            <a:lvl3pPr marL="1143000" indent="-228600" defTabSz="3762375" eaLnBrk="0" hangingPunct="0">
              <a:defRPr sz="3100">
                <a:solidFill>
                  <a:schemeClr val="tx1"/>
                </a:solidFill>
                <a:latin typeface="Arial" pitchFamily="34" charset="0"/>
              </a:defRPr>
            </a:lvl3pPr>
            <a:lvl4pPr marL="1600200" indent="-228600" defTabSz="3762375" eaLnBrk="0" hangingPunct="0">
              <a:defRPr sz="3100">
                <a:solidFill>
                  <a:schemeClr val="tx1"/>
                </a:solidFill>
                <a:latin typeface="Arial" pitchFamily="34" charset="0"/>
              </a:defRPr>
            </a:lvl4pPr>
            <a:lvl5pPr marL="2057400" indent="-228600" defTabSz="3762375" eaLnBrk="0" hangingPunct="0">
              <a:defRPr sz="3100">
                <a:solidFill>
                  <a:schemeClr val="tx1"/>
                </a:solidFill>
                <a:latin typeface="Arial" pitchFamily="34" charset="0"/>
              </a:defRPr>
            </a:lvl5pPr>
            <a:lvl6pPr marL="2514600" indent="-228600" defTabSz="3762375" eaLnBrk="0" fontAlgn="base" hangingPunct="0">
              <a:spcBef>
                <a:spcPct val="0"/>
              </a:spcBef>
              <a:spcAft>
                <a:spcPct val="0"/>
              </a:spcAft>
              <a:defRPr sz="3100">
                <a:solidFill>
                  <a:schemeClr val="tx1"/>
                </a:solidFill>
                <a:latin typeface="Arial" pitchFamily="34" charset="0"/>
              </a:defRPr>
            </a:lvl6pPr>
            <a:lvl7pPr marL="2971800" indent="-228600" defTabSz="3762375" eaLnBrk="0" fontAlgn="base" hangingPunct="0">
              <a:spcBef>
                <a:spcPct val="0"/>
              </a:spcBef>
              <a:spcAft>
                <a:spcPct val="0"/>
              </a:spcAft>
              <a:defRPr sz="3100">
                <a:solidFill>
                  <a:schemeClr val="tx1"/>
                </a:solidFill>
                <a:latin typeface="Arial" pitchFamily="34" charset="0"/>
              </a:defRPr>
            </a:lvl7pPr>
            <a:lvl8pPr marL="3429000" indent="-228600" defTabSz="3762375" eaLnBrk="0" fontAlgn="base" hangingPunct="0">
              <a:spcBef>
                <a:spcPct val="0"/>
              </a:spcBef>
              <a:spcAft>
                <a:spcPct val="0"/>
              </a:spcAft>
              <a:defRPr sz="3100">
                <a:solidFill>
                  <a:schemeClr val="tx1"/>
                </a:solidFill>
                <a:latin typeface="Arial" pitchFamily="34" charset="0"/>
              </a:defRPr>
            </a:lvl8pPr>
            <a:lvl9pPr marL="3886200" indent="-228600" defTabSz="3762375" eaLnBrk="0" fontAlgn="base" hangingPunct="0">
              <a:spcBef>
                <a:spcPct val="0"/>
              </a:spcBef>
              <a:spcAft>
                <a:spcPct val="0"/>
              </a:spcAft>
              <a:defRPr sz="3100">
                <a:solidFill>
                  <a:schemeClr val="tx1"/>
                </a:solidFill>
                <a:latin typeface="Arial" pitchFamily="34" charset="0"/>
              </a:defRPr>
            </a:lvl9pPr>
          </a:lstStyle>
          <a:p>
            <a:pPr eaLnBrk="1" hangingPunct="1"/>
            <a:r>
              <a:rPr lang="en-US" altLang="ja-JP" sz="4600" dirty="0">
                <a:latin typeface="Calibri" pitchFamily="34" charset="0"/>
                <a:ea typeface="MS PGothic" pitchFamily="34" charset="-128"/>
              </a:rPr>
              <a:t>This scientific poster complements of MakeSigns.com</a:t>
            </a:r>
          </a:p>
          <a:p>
            <a:pPr eaLnBrk="1" hangingPunct="1"/>
            <a:r>
              <a:rPr lang="en-US" altLang="ja-JP" sz="4600" dirty="0">
                <a:latin typeface="Calibri" pitchFamily="34" charset="0"/>
                <a:ea typeface="MS PGothic" pitchFamily="34" charset="-128"/>
              </a:rPr>
              <a:t> </a:t>
            </a:r>
          </a:p>
          <a:p>
            <a:pPr eaLnBrk="1" hangingPunct="1"/>
            <a:r>
              <a:rPr lang="en-US" altLang="ja-JP" sz="4600" dirty="0">
                <a:latin typeface="Calibri" pitchFamily="34" charset="0"/>
                <a:ea typeface="MS PGothic" pitchFamily="34" charset="-128"/>
              </a:rPr>
              <a:t>If you opened this file directly from a web browser, you’ll want to save it to your computer before adding your poster information.</a:t>
            </a:r>
            <a:br>
              <a:rPr lang="en-US" altLang="ja-JP" sz="4600" dirty="0">
                <a:latin typeface="Calibri" pitchFamily="34" charset="0"/>
                <a:ea typeface="MS PGothic" pitchFamily="34" charset="-128"/>
              </a:rPr>
            </a:br>
            <a:endParaRPr lang="en-US" altLang="ja-JP" sz="4600" dirty="0">
              <a:latin typeface="Calibri" pitchFamily="34" charset="0"/>
              <a:ea typeface="MS PGothic" pitchFamily="34" charset="-128"/>
            </a:endParaRPr>
          </a:p>
          <a:p>
            <a:pPr eaLnBrk="1" hangingPunct="1"/>
            <a:r>
              <a:rPr lang="en-US" altLang="ja-JP" sz="4600" dirty="0">
                <a:latin typeface="Calibri" pitchFamily="34" charset="0"/>
                <a:ea typeface="MS PGothic" pitchFamily="34" charset="-128"/>
              </a:rPr>
              <a:t>This template has a page size of </a:t>
            </a:r>
            <a:r>
              <a:rPr lang="en-US" altLang="ja-JP" sz="4600" b="1" dirty="0">
                <a:latin typeface="Calibri" pitchFamily="34" charset="0"/>
                <a:ea typeface="MS PGothic" pitchFamily="34" charset="-128"/>
              </a:rPr>
              <a:t>46.8”x 33.1” (1189mm x 841mm)</a:t>
            </a:r>
            <a:r>
              <a:rPr lang="en-US" altLang="ja-JP" sz="4600" dirty="0">
                <a:latin typeface="Calibri" pitchFamily="34" charset="0"/>
                <a:ea typeface="MS PGothic" pitchFamily="34" charset="-128"/>
              </a:rPr>
              <a:t>. When uploaded at MakeSigns.com, please select the following size: 46.8” x 33.1”</a:t>
            </a:r>
            <a:r>
              <a:rPr lang="en-US" altLang="ja-JP" sz="4600" b="1" dirty="0">
                <a:latin typeface="Calibri" pitchFamily="34" charset="0"/>
                <a:ea typeface="MS PGothic" pitchFamily="34" charset="-128"/>
              </a:rPr>
              <a:t>.</a:t>
            </a:r>
            <a:br>
              <a:rPr lang="en-US" altLang="ja-JP" sz="4600" b="1" dirty="0">
                <a:latin typeface="Calibri" pitchFamily="34" charset="0"/>
                <a:ea typeface="MS PGothic" pitchFamily="34" charset="-128"/>
              </a:rPr>
            </a:br>
            <a:endParaRPr lang="en-US" altLang="ja-JP" sz="4600" dirty="0">
              <a:latin typeface="Calibri" pitchFamily="34" charset="0"/>
              <a:ea typeface="MS PGothic" pitchFamily="34" charset="-128"/>
            </a:endParaRPr>
          </a:p>
          <a:p>
            <a:pPr eaLnBrk="1" hangingPunct="1"/>
            <a:r>
              <a:rPr lang="en-US" altLang="ja-JP" sz="4600" dirty="0">
                <a:latin typeface="Calibri" pitchFamily="34" charset="0"/>
                <a:ea typeface="MS PGothic" pitchFamily="34" charset="-128"/>
              </a:rPr>
              <a:t>We recommend that you avoid changing the page size of the template. Please keep in mind, if you do change the page size it will alter the available print sizes listed above.</a:t>
            </a:r>
          </a:p>
          <a:p>
            <a:pPr eaLnBrk="1" hangingPunct="1"/>
            <a:r>
              <a:rPr lang="en-US" altLang="ja-JP" sz="4600" dirty="0">
                <a:latin typeface="Calibri" pitchFamily="34" charset="0"/>
                <a:ea typeface="MS PGothic" pitchFamily="34" charset="-128"/>
              </a:rPr>
              <a:t>Any changes to the template size should be done before entering your information.</a:t>
            </a:r>
          </a:p>
          <a:p>
            <a:pPr eaLnBrk="1" hangingPunct="1"/>
            <a:r>
              <a:rPr lang="en-US" altLang="ja-JP" sz="4600" dirty="0">
                <a:latin typeface="Calibri" pitchFamily="34" charset="0"/>
                <a:ea typeface="MS PGothic" pitchFamily="34" charset="-128"/>
              </a:rPr>
              <a:t>If you have any questions about </a:t>
            </a:r>
            <a:r>
              <a:rPr lang="en-US" altLang="ja-JP" sz="4600" dirty="0">
                <a:latin typeface="Calibri" pitchFamily="34" charset="0"/>
                <a:ea typeface="MS PGothic" pitchFamily="34" charset="-128"/>
                <a:hlinkClick r:id="rId2"/>
              </a:rPr>
              <a:t>creating a scientific poster</a:t>
            </a:r>
            <a:r>
              <a:rPr lang="en-US" altLang="ja-JP" sz="4600" dirty="0">
                <a:latin typeface="Calibri" pitchFamily="34" charset="0"/>
                <a:ea typeface="MS PGothic" pitchFamily="34" charset="-128"/>
              </a:rPr>
              <a:t>, visit MakeSigns.com or email us at </a:t>
            </a:r>
            <a:r>
              <a:rPr lang="en-US" altLang="ja-JP" sz="4600" dirty="0">
                <a:latin typeface="Calibri" pitchFamily="34" charset="0"/>
                <a:ea typeface="MS PGothic" pitchFamily="34" charset="-128"/>
                <a:hlinkClick r:id="rId3"/>
              </a:rPr>
              <a:t>support@graphicsland.com</a:t>
            </a:r>
            <a:r>
              <a:rPr lang="en-US" altLang="ja-JP" sz="4600" dirty="0">
                <a:latin typeface="Calibri" pitchFamily="34" charset="0"/>
                <a:ea typeface="MS PGothic" pitchFamily="34" charset="-128"/>
              </a:rPr>
              <a:t> </a:t>
            </a:r>
          </a:p>
          <a:p>
            <a:pPr eaLnBrk="1" hangingPunct="1"/>
            <a:endParaRPr lang="en-US" altLang="ja-JP" sz="4600" dirty="0">
              <a:latin typeface="Calibri" pitchFamily="34" charset="0"/>
              <a:ea typeface="MS PGothic" pitchFamily="34" charset="-128"/>
            </a:endParaRPr>
          </a:p>
          <a:p>
            <a:pPr eaLnBrk="1" hangingPunct="1"/>
            <a:r>
              <a:rPr lang="en-US" altLang="ja-JP" sz="4600" dirty="0">
                <a:latin typeface="Calibri" pitchFamily="34" charset="0"/>
                <a:ea typeface="MS PGothic" pitchFamily="34" charset="-128"/>
              </a:rPr>
              <a:t>We offer these research poster templates free of charge to help you create and design a poster presentation with ease.</a:t>
            </a:r>
          </a:p>
          <a:p>
            <a:pPr eaLnBrk="1" hangingPunct="1"/>
            <a:endParaRPr lang="en-US" altLang="ja-JP" sz="4600" dirty="0">
              <a:latin typeface="Calibri" pitchFamily="34" charset="0"/>
              <a:ea typeface="MS PGothic" pitchFamily="34" charset="-128"/>
            </a:endParaRPr>
          </a:p>
          <a:p>
            <a:pPr eaLnBrk="1" hangingPunct="1"/>
            <a:r>
              <a:rPr lang="en-US" altLang="ja-JP" sz="4600" b="1" dirty="0">
                <a:solidFill>
                  <a:srgbClr val="FF0000"/>
                </a:solidFill>
                <a:latin typeface="Calibri" pitchFamily="34" charset="0"/>
                <a:ea typeface="MS PGothic" pitchFamily="34" charset="-128"/>
              </a:rPr>
              <a:t>TO DELETE THIS BOX, CLICK ON THE RED BORDER AND PRESS THE DELETE KEY ON YOUR KEYBOARD.</a:t>
            </a:r>
          </a:p>
          <a:p>
            <a:pPr algn="r" eaLnBrk="1" hangingPunct="1"/>
            <a:r>
              <a:rPr lang="en-US" altLang="ja-JP" sz="3000" dirty="0">
                <a:latin typeface="Calibri" pitchFamily="34" charset="0"/>
                <a:ea typeface="MS PGothic" pitchFamily="34" charset="-128"/>
              </a:rPr>
              <a:t>©</a:t>
            </a:r>
            <a:r>
              <a:rPr lang="en-US" altLang="ja-JP" sz="3000" dirty="0" smtClean="0">
                <a:latin typeface="Calibri" pitchFamily="34" charset="0"/>
                <a:ea typeface="MS PGothic" pitchFamily="34" charset="-128"/>
              </a:rPr>
              <a:t>2013 </a:t>
            </a:r>
            <a:r>
              <a:rPr lang="en-US" altLang="ja-JP" sz="3000" dirty="0" err="1">
                <a:latin typeface="Calibri" pitchFamily="34" charset="0"/>
                <a:ea typeface="MS PGothic" pitchFamily="34" charset="-128"/>
              </a:rPr>
              <a:t>Graphicsland</a:t>
            </a:r>
            <a:endParaRPr lang="en-US" sz="3000" dirty="0">
              <a:latin typeface="Calibri" pitchFamily="34" charset="0"/>
            </a:endParaRPr>
          </a:p>
        </p:txBody>
      </p:sp>
    </p:spTree>
    <p:extLst>
      <p:ext uri="{BB962C8B-B14F-4D97-AF65-F5344CB8AC3E}">
        <p14:creationId xmlns:p14="http://schemas.microsoft.com/office/powerpoint/2010/main" val="12704047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TotalTime>
  <Words>76</Words>
  <Application>Microsoft Office PowerPoint</Application>
  <PresentationFormat>Custom</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to create a scientific poster</dc:title>
  <dc:subject>Free Research Poster</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JustinD</cp:lastModifiedBy>
  <cp:lastPrinted>2012-07-31T19:59:21Z</cp:lastPrinted>
  <dcterms:created xsi:type="dcterms:W3CDTF">2012-07-31T16:06:49Z</dcterms:created>
  <dcterms:modified xsi:type="dcterms:W3CDTF">2013-04-26T20:26:47Z</dcterms:modified>
  <cp:category>research posters template</cp:category>
</cp:coreProperties>
</file>