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8" r:id="rId2"/>
    <p:sldId id="299" r:id="rId3"/>
    <p:sldId id="300" r:id="rId4"/>
    <p:sldId id="301" r:id="rId5"/>
    <p:sldId id="302" r:id="rId6"/>
    <p:sldId id="303" r:id="rId7"/>
    <p:sldId id="304" r:id="rId8"/>
    <p:sldId id="305" r:id="rId9"/>
    <p:sldId id="306" r:id="rId10"/>
    <p:sldId id="307" r:id="rId11"/>
    <p:sldId id="308" r:id="rId12"/>
    <p:sldId id="309" r:id="rId13"/>
    <p:sldId id="310"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5" d="100"/>
          <a:sy n="115" d="100"/>
        </p:scale>
        <p:origin x="1710"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17109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60841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49891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4038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672536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4634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84463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35704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17020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63802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2246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26189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624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2"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3"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smtClean="0">
                <a:solidFill>
                  <a:schemeClr val="tx2"/>
                </a:solidFill>
              </a:rPr>
              <a:t>Blank </a:t>
            </a:r>
            <a:r>
              <a:rPr lang="en-GB" altLang="en-US" sz="4000" b="0" dirty="0">
                <a:solidFill>
                  <a:schemeClr val="tx2"/>
                </a:solidFill>
              </a:rPr>
              <a:t>monthly calendar template</a:t>
            </a:r>
          </a:p>
        </p:txBody>
      </p:sp>
    </p:spTree>
    <p:extLst>
      <p:ext uri="{BB962C8B-B14F-4D97-AF65-F5344CB8AC3E}">
        <p14:creationId xmlns:p14="http://schemas.microsoft.com/office/powerpoint/2010/main" val="2578073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26714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660458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710709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December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957144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783537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358766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883070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718536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122240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483776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26858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467803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295</Words>
  <Application>Microsoft Office PowerPoint</Application>
  <PresentationFormat>On-screen Show (4:3)</PresentationFormat>
  <Paragraphs>133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MS PGothic</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104</cp:revision>
  <dcterms:created xsi:type="dcterms:W3CDTF">2007-10-25T13:20:16Z</dcterms:created>
  <dcterms:modified xsi:type="dcterms:W3CDTF">2015-11-19T10:20:33Z</dcterms:modified>
</cp:coreProperties>
</file>