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67275" cy="42794238"/>
  <p:notesSz cx="9271000" cy="7010400"/>
  <p:defaultTextStyle>
    <a:defPPr>
      <a:defRPr lang="en-US"/>
    </a:defPPr>
    <a:lvl1pPr marL="0" algn="l" defTabSz="4174843" rtl="0" eaLnBrk="1" latinLnBrk="0" hangingPunct="1">
      <a:defRPr sz="8300" kern="1200">
        <a:solidFill>
          <a:schemeClr val="tx1"/>
        </a:solidFill>
        <a:latin typeface="+mn-lt"/>
        <a:ea typeface="+mn-ea"/>
        <a:cs typeface="+mn-cs"/>
      </a:defRPr>
    </a:lvl1pPr>
    <a:lvl2pPr marL="2087422" algn="l" defTabSz="4174843" rtl="0" eaLnBrk="1" latinLnBrk="0" hangingPunct="1">
      <a:defRPr sz="8300" kern="1200">
        <a:solidFill>
          <a:schemeClr val="tx1"/>
        </a:solidFill>
        <a:latin typeface="+mn-lt"/>
        <a:ea typeface="+mn-ea"/>
        <a:cs typeface="+mn-cs"/>
      </a:defRPr>
    </a:lvl2pPr>
    <a:lvl3pPr marL="4174843" algn="l" defTabSz="4174843" rtl="0" eaLnBrk="1" latinLnBrk="0" hangingPunct="1">
      <a:defRPr sz="8300" kern="1200">
        <a:solidFill>
          <a:schemeClr val="tx1"/>
        </a:solidFill>
        <a:latin typeface="+mn-lt"/>
        <a:ea typeface="+mn-ea"/>
        <a:cs typeface="+mn-cs"/>
      </a:defRPr>
    </a:lvl3pPr>
    <a:lvl4pPr marL="6262266" algn="l" defTabSz="4174843" rtl="0" eaLnBrk="1" latinLnBrk="0" hangingPunct="1">
      <a:defRPr sz="8300" kern="1200">
        <a:solidFill>
          <a:schemeClr val="tx1"/>
        </a:solidFill>
        <a:latin typeface="+mn-lt"/>
        <a:ea typeface="+mn-ea"/>
        <a:cs typeface="+mn-cs"/>
      </a:defRPr>
    </a:lvl4pPr>
    <a:lvl5pPr marL="8349688" algn="l" defTabSz="4174843" rtl="0" eaLnBrk="1" latinLnBrk="0" hangingPunct="1">
      <a:defRPr sz="8300" kern="1200">
        <a:solidFill>
          <a:schemeClr val="tx1"/>
        </a:solidFill>
        <a:latin typeface="+mn-lt"/>
        <a:ea typeface="+mn-ea"/>
        <a:cs typeface="+mn-cs"/>
      </a:defRPr>
    </a:lvl5pPr>
    <a:lvl6pPr marL="10437110" algn="l" defTabSz="4174843" rtl="0" eaLnBrk="1" latinLnBrk="0" hangingPunct="1">
      <a:defRPr sz="8300" kern="1200">
        <a:solidFill>
          <a:schemeClr val="tx1"/>
        </a:solidFill>
        <a:latin typeface="+mn-lt"/>
        <a:ea typeface="+mn-ea"/>
        <a:cs typeface="+mn-cs"/>
      </a:defRPr>
    </a:lvl6pPr>
    <a:lvl7pPr marL="12524531" algn="l" defTabSz="4174843" rtl="0" eaLnBrk="1" latinLnBrk="0" hangingPunct="1">
      <a:defRPr sz="8300" kern="1200">
        <a:solidFill>
          <a:schemeClr val="tx1"/>
        </a:solidFill>
        <a:latin typeface="+mn-lt"/>
        <a:ea typeface="+mn-ea"/>
        <a:cs typeface="+mn-cs"/>
      </a:defRPr>
    </a:lvl7pPr>
    <a:lvl8pPr marL="14611953" algn="l" defTabSz="4174843" rtl="0" eaLnBrk="1" latinLnBrk="0" hangingPunct="1">
      <a:defRPr sz="8300" kern="1200">
        <a:solidFill>
          <a:schemeClr val="tx1"/>
        </a:solidFill>
        <a:latin typeface="+mn-lt"/>
        <a:ea typeface="+mn-ea"/>
        <a:cs typeface="+mn-cs"/>
      </a:defRPr>
    </a:lvl8pPr>
    <a:lvl9pPr marL="16699377" algn="l" defTabSz="4174843" rtl="0" eaLnBrk="1" latinLnBrk="0" hangingPunct="1">
      <a:defRPr sz="8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10253F"/>
    <a:srgbClr val="215968"/>
    <a:srgbClr val="403152"/>
    <a:srgbClr val="1E1C11"/>
    <a:srgbClr val="984807"/>
    <a:srgbClr val="953735"/>
    <a:srgbClr val="4F6228"/>
    <a:srgbClr val="C9F1FF"/>
    <a:srgbClr val="D2E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826" y="-72"/>
      </p:cViewPr>
      <p:guideLst>
        <p:guide orient="horz" pos="13479"/>
        <p:guide pos="953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7433" cy="35052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5251421" y="0"/>
            <a:ext cx="4017433" cy="350520"/>
          </a:xfrm>
          <a:prstGeom prst="rect">
            <a:avLst/>
          </a:prstGeom>
        </p:spPr>
        <p:txBody>
          <a:bodyPr vert="horz" lIns="93031" tIns="46516" rIns="93031" bIns="46516" rtlCol="0"/>
          <a:lstStyle>
            <a:lvl1pPr algn="r">
              <a:defRPr sz="1200"/>
            </a:lvl1pPr>
          </a:lstStyle>
          <a:p>
            <a:fld id="{9281E4DE-EB0E-4FB2-BE29-FC865D9A50FC}" type="datetimeFigureOut">
              <a:rPr lang="en-US" smtClean="0"/>
              <a:t>4/26/2013</a:t>
            </a:fld>
            <a:endParaRPr lang="en-US"/>
          </a:p>
        </p:txBody>
      </p:sp>
      <p:sp>
        <p:nvSpPr>
          <p:cNvPr id="4" name="Footer Placeholder 3"/>
          <p:cNvSpPr>
            <a:spLocks noGrp="1"/>
          </p:cNvSpPr>
          <p:nvPr>
            <p:ph type="ftr" sz="quarter" idx="2"/>
          </p:nvPr>
        </p:nvSpPr>
        <p:spPr>
          <a:xfrm>
            <a:off x="0" y="6658664"/>
            <a:ext cx="4017433" cy="35052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5251421" y="6658664"/>
            <a:ext cx="4017433" cy="350520"/>
          </a:xfrm>
          <a:prstGeom prst="rect">
            <a:avLst/>
          </a:prstGeom>
        </p:spPr>
        <p:txBody>
          <a:bodyPr vert="horz" lIns="93031" tIns="46516" rIns="93031" bIns="46516" rtlCol="0" anchor="b"/>
          <a:lstStyle>
            <a:lvl1pPr algn="r">
              <a:defRPr sz="1200"/>
            </a:lvl1pPr>
          </a:lstStyle>
          <a:p>
            <a:fld id="{DE247C12-2C6F-4F8F-A764-8CB2FE9A43B8}" type="slidenum">
              <a:rPr lang="en-US" smtClean="0"/>
              <a:t>‹#›</a:t>
            </a:fld>
            <a:endParaRPr lang="en-US"/>
          </a:p>
        </p:txBody>
      </p:sp>
    </p:spTree>
    <p:extLst>
      <p:ext uri="{BB962C8B-B14F-4D97-AF65-F5344CB8AC3E}">
        <p14:creationId xmlns:p14="http://schemas.microsoft.com/office/powerpoint/2010/main" val="846791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718148" y="742955"/>
            <a:ext cx="22093242" cy="3714778"/>
          </a:xfrm>
        </p:spPr>
        <p:txBody>
          <a:bodyPr/>
          <a:lstStyle>
            <a:lvl1pPr marL="0" indent="0">
              <a:buNone/>
              <a:defRPr sz="12700"/>
            </a:lvl1pPr>
          </a:lstStyle>
          <a:p>
            <a:pPr algn="ctr"/>
            <a:r>
              <a:rPr lang="en-US" sz="6400" b="1" i="1" dirty="0" smtClean="0">
                <a:solidFill>
                  <a:schemeClr val="bg1"/>
                </a:solidFill>
                <a:effectLst>
                  <a:outerShdw blurRad="38100" dist="38100" dir="2700000" algn="tl">
                    <a:srgbClr val="000000">
                      <a:alpha val="43137"/>
                    </a:srgbClr>
                  </a:outerShdw>
                </a:effectLst>
                <a:cs typeface="Arial" pitchFamily="34" charset="0"/>
              </a:rPr>
              <a:t>This is a Scientific Poster Template created by </a:t>
            </a:r>
            <a:r>
              <a:rPr lang="en-US" sz="6400" b="1" i="1" dirty="0" err="1" smtClean="0">
                <a:solidFill>
                  <a:schemeClr val="bg1"/>
                </a:solidFill>
                <a:effectLst>
                  <a:outerShdw blurRad="38100" dist="38100" dir="2700000" algn="tl">
                    <a:srgbClr val="000000">
                      <a:alpha val="43137"/>
                    </a:srgbClr>
                  </a:outerShdw>
                </a:effectLst>
                <a:cs typeface="Arial" pitchFamily="34" charset="0"/>
              </a:rPr>
              <a:t>Graphicsland</a:t>
            </a:r>
            <a:r>
              <a:rPr lang="en-US" sz="6400" b="1" i="1" dirty="0" smtClean="0">
                <a:solidFill>
                  <a:schemeClr val="bg1"/>
                </a:solidFill>
                <a:effectLst>
                  <a:outerShdw blurRad="38100" dist="38100" dir="2700000" algn="tl">
                    <a:srgbClr val="000000">
                      <a:alpha val="43137"/>
                    </a:srgbClr>
                  </a:outerShdw>
                </a:effectLst>
                <a:cs typeface="Arial" pitchFamily="34" charset="0"/>
              </a:rPr>
              <a:t> &amp; MakeSigns.com </a:t>
            </a:r>
            <a:br>
              <a:rPr lang="en-US" sz="6400" b="1" i="1" dirty="0" smtClean="0">
                <a:solidFill>
                  <a:schemeClr val="bg1"/>
                </a:solidFill>
                <a:effectLst>
                  <a:outerShdw blurRad="38100" dist="38100" dir="2700000" algn="tl">
                    <a:srgbClr val="000000">
                      <a:alpha val="43137"/>
                    </a:srgbClr>
                  </a:outerShdw>
                </a:effectLst>
                <a:cs typeface="Arial" pitchFamily="34" charset="0"/>
              </a:rPr>
            </a:br>
            <a:r>
              <a:rPr lang="en-US" sz="6400" b="1" i="1" dirty="0" smtClean="0">
                <a:solidFill>
                  <a:schemeClr val="bg1"/>
                </a:solidFill>
                <a:effectLst>
                  <a:outerShdw blurRad="38100" dist="38100" dir="2700000" algn="tl">
                    <a:srgbClr val="000000">
                      <a:alpha val="43137"/>
                    </a:srgbClr>
                  </a:outerShdw>
                </a:effectLst>
                <a:cs typeface="Arial" pitchFamily="34" charset="0"/>
              </a:rPr>
              <a:t>Your poster title would go on these lines</a:t>
            </a:r>
            <a:endParaRPr lang="en-US" sz="6400" b="1" i="1" dirty="0">
              <a:solidFill>
                <a:schemeClr val="bg1"/>
              </a:solidFill>
              <a:effectLst>
                <a:outerShdw blurRad="38100" dist="38100" dir="2700000" algn="tl">
                  <a:srgbClr val="000000">
                    <a:alpha val="43137"/>
                  </a:srgbClr>
                </a:outerShdw>
              </a:effectLst>
              <a:cs typeface="Arial" pitchFamily="34" charset="0"/>
            </a:endParaRPr>
          </a:p>
        </p:txBody>
      </p:sp>
      <p:sp>
        <p:nvSpPr>
          <p:cNvPr id="12" name="Text Placeholder 11"/>
          <p:cNvSpPr>
            <a:spLocks noGrp="1"/>
          </p:cNvSpPr>
          <p:nvPr>
            <p:ph type="body" sz="quarter" idx="11" hasCustomPrompt="1"/>
          </p:nvPr>
        </p:nvSpPr>
        <p:spPr>
          <a:xfrm>
            <a:off x="718148" y="5052098"/>
            <a:ext cx="22093242" cy="2377457"/>
          </a:xfrm>
        </p:spPr>
        <p:txBody>
          <a:bodyPr/>
          <a:lstStyle>
            <a:lvl1pPr marL="0" indent="0">
              <a:buNone/>
              <a:defRPr sz="12700"/>
            </a:lvl1pPr>
          </a:lstStyle>
          <a:p>
            <a:pPr algn="ctr"/>
            <a:r>
              <a:rPr lang="en-US" sz="4300" dirty="0" smtClean="0">
                <a:solidFill>
                  <a:schemeClr val="bg1"/>
                </a:solidFill>
                <a:cs typeface="Arial" pitchFamily="34" charset="0"/>
              </a:rPr>
              <a:t>Author Name, RN</a:t>
            </a:r>
            <a:r>
              <a:rPr lang="en-US" sz="4300" baseline="30000" dirty="0" smtClean="0">
                <a:solidFill>
                  <a:schemeClr val="bg1"/>
                </a:solidFill>
                <a:cs typeface="Arial" pitchFamily="34" charset="0"/>
              </a:rPr>
              <a:t>1</a:t>
            </a:r>
            <a:r>
              <a:rPr lang="en-US" sz="4300" dirty="0" smtClean="0">
                <a:solidFill>
                  <a:schemeClr val="bg1"/>
                </a:solidFill>
                <a:cs typeface="Arial" pitchFamily="34" charset="0"/>
              </a:rPr>
              <a:t>; Author Name, Ph.D</a:t>
            </a:r>
            <a:r>
              <a:rPr lang="en-US" sz="4300" baseline="30000" dirty="0" smtClean="0">
                <a:solidFill>
                  <a:schemeClr val="bg1"/>
                </a:solidFill>
                <a:cs typeface="Arial" pitchFamily="34" charset="0"/>
              </a:rPr>
              <a:t>2</a:t>
            </a:r>
            <a:r>
              <a:rPr lang="en-US" sz="4300" dirty="0" smtClean="0">
                <a:solidFill>
                  <a:schemeClr val="bg1"/>
                </a:solidFill>
                <a:cs typeface="Arial" pitchFamily="34" charset="0"/>
              </a:rPr>
              <a:t>, Author Name, RN</a:t>
            </a:r>
            <a:r>
              <a:rPr lang="en-US" sz="4300" baseline="30000" dirty="0" smtClean="0">
                <a:solidFill>
                  <a:schemeClr val="bg1"/>
                </a:solidFill>
                <a:cs typeface="Arial" pitchFamily="34" charset="0"/>
              </a:rPr>
              <a:t>2,3</a:t>
            </a:r>
            <a:r>
              <a:rPr lang="en-US" sz="4300" dirty="0" smtClean="0">
                <a:solidFill>
                  <a:schemeClr val="bg1"/>
                </a:solidFill>
                <a:cs typeface="Arial" pitchFamily="34" charset="0"/>
              </a:rPr>
              <a:t>; Author Name, Ph.D</a:t>
            </a:r>
            <a:r>
              <a:rPr lang="en-US" sz="4300" baseline="30000" dirty="0" smtClean="0">
                <a:solidFill>
                  <a:schemeClr val="bg1"/>
                </a:solidFill>
                <a:cs typeface="Arial" pitchFamily="34" charset="0"/>
              </a:rPr>
              <a:t>1,4</a:t>
            </a:r>
            <a:r>
              <a:rPr lang="en-US" sz="4300" dirty="0" smtClean="0">
                <a:solidFill>
                  <a:schemeClr val="bg1"/>
                </a:solidFill>
                <a:cs typeface="Arial" pitchFamily="34" charset="0"/>
              </a:rPr>
              <a:t> </a:t>
            </a:r>
            <a:br>
              <a:rPr lang="en-US" sz="4300" dirty="0" smtClean="0">
                <a:solidFill>
                  <a:schemeClr val="bg1"/>
                </a:solidFill>
                <a:cs typeface="Arial" pitchFamily="34" charset="0"/>
              </a:rPr>
            </a:br>
            <a:r>
              <a:rPr lang="en-US" sz="4300" baseline="30000" dirty="0" smtClean="0">
                <a:solidFill>
                  <a:schemeClr val="bg1"/>
                </a:solidFill>
                <a:cs typeface="Arial" pitchFamily="34" charset="0"/>
              </a:rPr>
              <a:t>1</a:t>
            </a:r>
            <a:r>
              <a:rPr lang="en-US" sz="4300" dirty="0" smtClean="0">
                <a:solidFill>
                  <a:schemeClr val="bg1"/>
                </a:solidFill>
                <a:cs typeface="Arial" pitchFamily="34" charset="0"/>
              </a:rPr>
              <a:t>Name of University, City, State; </a:t>
            </a:r>
            <a:r>
              <a:rPr lang="en-US" sz="4300" baseline="30000" dirty="0" smtClean="0">
                <a:solidFill>
                  <a:schemeClr val="bg1"/>
                </a:solidFill>
                <a:cs typeface="Arial" pitchFamily="34" charset="0"/>
              </a:rPr>
              <a:t>2</a:t>
            </a:r>
            <a:r>
              <a:rPr lang="en-US" sz="4300" dirty="0" smtClean="0">
                <a:solidFill>
                  <a:schemeClr val="bg1"/>
                </a:solidFill>
                <a:cs typeface="Arial" pitchFamily="34" charset="0"/>
              </a:rPr>
              <a:t>Name of University, City, State; </a:t>
            </a:r>
            <a:r>
              <a:rPr lang="en-US" sz="4300" baseline="30000" dirty="0" smtClean="0">
                <a:solidFill>
                  <a:schemeClr val="bg1"/>
                </a:solidFill>
                <a:cs typeface="Arial" pitchFamily="34" charset="0"/>
              </a:rPr>
              <a:t>3</a:t>
            </a:r>
            <a:r>
              <a:rPr lang="en-US" sz="4300" dirty="0" smtClean="0">
                <a:solidFill>
                  <a:schemeClr val="bg1"/>
                </a:solidFill>
                <a:cs typeface="Arial" pitchFamily="34" charset="0"/>
              </a:rPr>
              <a:t>Name of University, City, State; </a:t>
            </a:r>
            <a:r>
              <a:rPr lang="en-US" sz="4300" baseline="30000" dirty="0" smtClean="0">
                <a:solidFill>
                  <a:schemeClr val="bg1"/>
                </a:solidFill>
                <a:cs typeface="Arial" pitchFamily="34" charset="0"/>
              </a:rPr>
              <a:t>4</a:t>
            </a:r>
            <a:r>
              <a:rPr lang="en-US" sz="4300" dirty="0" smtClean="0">
                <a:solidFill>
                  <a:schemeClr val="bg1"/>
                </a:solidFill>
                <a:cs typeface="Arial" pitchFamily="34" charset="0"/>
              </a:rPr>
              <a:t>Name of University, City, State; </a:t>
            </a:r>
            <a:endParaRPr lang="en-US" sz="4300" dirty="0">
              <a:solidFill>
                <a:schemeClr val="bg1"/>
              </a:solidFill>
              <a:cs typeface="Arial" pitchFamily="34" charset="0"/>
            </a:endParaRPr>
          </a:p>
        </p:txBody>
      </p:sp>
    </p:spTree>
    <p:extLst>
      <p:ext uri="{BB962C8B-B14F-4D97-AF65-F5344CB8AC3E}">
        <p14:creationId xmlns:p14="http://schemas.microsoft.com/office/powerpoint/2010/main" val="8042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2566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999690" y="5487968"/>
            <a:ext cx="24513342" cy="11684214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49165" y="5487968"/>
            <a:ext cx="73046073" cy="116842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263469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2394413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7" y="27499266"/>
            <a:ext cx="25727184"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7" y="18138027"/>
            <a:ext cx="25727184" cy="9361236"/>
          </a:xfrm>
        </p:spPr>
        <p:txBody>
          <a:bodyPr anchor="b"/>
          <a:lstStyle>
            <a:lvl1pPr marL="0" indent="0">
              <a:buNone/>
              <a:defRPr sz="9200">
                <a:solidFill>
                  <a:schemeClr val="tx1">
                    <a:tint val="75000"/>
                  </a:schemeClr>
                </a:solidFill>
              </a:defRPr>
            </a:lvl1pPr>
            <a:lvl2pPr marL="2087422" indent="0">
              <a:buNone/>
              <a:defRPr sz="8300">
                <a:solidFill>
                  <a:schemeClr val="tx1">
                    <a:tint val="75000"/>
                  </a:schemeClr>
                </a:solidFill>
              </a:defRPr>
            </a:lvl2pPr>
            <a:lvl3pPr marL="4174843" indent="0">
              <a:buNone/>
              <a:defRPr sz="7300">
                <a:solidFill>
                  <a:schemeClr val="tx1">
                    <a:tint val="75000"/>
                  </a:schemeClr>
                </a:solidFill>
              </a:defRPr>
            </a:lvl3pPr>
            <a:lvl4pPr marL="6262266" indent="0">
              <a:buNone/>
              <a:defRPr sz="6400">
                <a:solidFill>
                  <a:schemeClr val="tx1">
                    <a:tint val="75000"/>
                  </a:schemeClr>
                </a:solidFill>
              </a:defRPr>
            </a:lvl4pPr>
            <a:lvl5pPr marL="8349688" indent="0">
              <a:buNone/>
              <a:defRPr sz="6400">
                <a:solidFill>
                  <a:schemeClr val="tx1">
                    <a:tint val="75000"/>
                  </a:schemeClr>
                </a:solidFill>
              </a:defRPr>
            </a:lvl5pPr>
            <a:lvl6pPr marL="10437110" indent="0">
              <a:buNone/>
              <a:defRPr sz="6400">
                <a:solidFill>
                  <a:schemeClr val="tx1">
                    <a:tint val="75000"/>
                  </a:schemeClr>
                </a:solidFill>
              </a:defRPr>
            </a:lvl6pPr>
            <a:lvl7pPr marL="12524531" indent="0">
              <a:buNone/>
              <a:defRPr sz="6400">
                <a:solidFill>
                  <a:schemeClr val="tx1">
                    <a:tint val="75000"/>
                  </a:schemeClr>
                </a:solidFill>
              </a:defRPr>
            </a:lvl7pPr>
            <a:lvl8pPr marL="14611953" indent="0">
              <a:buNone/>
              <a:defRPr sz="6400">
                <a:solidFill>
                  <a:schemeClr val="tx1">
                    <a:tint val="75000"/>
                  </a:schemeClr>
                </a:solidFill>
              </a:defRPr>
            </a:lvl8pPr>
            <a:lvl9pPr marL="1669937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E1F909-3568-40F5-8205-05484158C88C}"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37529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9163" y="31956997"/>
            <a:ext cx="48779705" cy="90373113"/>
          </a:xfrm>
        </p:spPr>
        <p:txBody>
          <a:bodyPr/>
          <a:lstStyle>
            <a:lvl1pPr>
              <a:defRPr sz="12700"/>
            </a:lvl1pPr>
            <a:lvl2pPr>
              <a:defRPr sz="10900"/>
            </a:lvl2pPr>
            <a:lvl3pPr>
              <a:defRPr sz="92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733325" y="31956997"/>
            <a:ext cx="48779709" cy="90373113"/>
          </a:xfrm>
        </p:spPr>
        <p:txBody>
          <a:bodyPr/>
          <a:lstStyle>
            <a:lvl1pPr>
              <a:defRPr sz="12700"/>
            </a:lvl1pPr>
            <a:lvl2pPr>
              <a:defRPr sz="10900"/>
            </a:lvl2pPr>
            <a:lvl3pPr>
              <a:defRPr sz="92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E1F909-3568-40F5-8205-05484158C88C}"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201724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364" y="1713755"/>
            <a:ext cx="27240547"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5" y="9579177"/>
            <a:ext cx="13373303" cy="3992144"/>
          </a:xfrm>
        </p:spPr>
        <p:txBody>
          <a:bodyPr anchor="b"/>
          <a:lstStyle>
            <a:lvl1pPr marL="0" indent="0">
              <a:buNone/>
              <a:defRPr sz="10900" b="1"/>
            </a:lvl1pPr>
            <a:lvl2pPr marL="2087422" indent="0">
              <a:buNone/>
              <a:defRPr sz="9200" b="1"/>
            </a:lvl2pPr>
            <a:lvl3pPr marL="4174843" indent="0">
              <a:buNone/>
              <a:defRPr sz="8300" b="1"/>
            </a:lvl3pPr>
            <a:lvl4pPr marL="6262266" indent="0">
              <a:buNone/>
              <a:defRPr sz="7300" b="1"/>
            </a:lvl4pPr>
            <a:lvl5pPr marL="8349688" indent="0">
              <a:buNone/>
              <a:defRPr sz="7300" b="1"/>
            </a:lvl5pPr>
            <a:lvl6pPr marL="10437110" indent="0">
              <a:buNone/>
              <a:defRPr sz="7300" b="1"/>
            </a:lvl6pPr>
            <a:lvl7pPr marL="12524531" indent="0">
              <a:buNone/>
              <a:defRPr sz="7300" b="1"/>
            </a:lvl7pPr>
            <a:lvl8pPr marL="14611953" indent="0">
              <a:buNone/>
              <a:defRPr sz="7300" b="1"/>
            </a:lvl8pPr>
            <a:lvl9pPr marL="1669937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365" y="13571322"/>
            <a:ext cx="13373303" cy="24656220"/>
          </a:xfrm>
        </p:spPr>
        <p:txBody>
          <a:bodyPr/>
          <a:lstStyle>
            <a:lvl1pPr>
              <a:defRPr sz="109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57" y="9579177"/>
            <a:ext cx="13378556" cy="3992144"/>
          </a:xfrm>
        </p:spPr>
        <p:txBody>
          <a:bodyPr anchor="b"/>
          <a:lstStyle>
            <a:lvl1pPr marL="0" indent="0">
              <a:buNone/>
              <a:defRPr sz="10900" b="1"/>
            </a:lvl1pPr>
            <a:lvl2pPr marL="2087422" indent="0">
              <a:buNone/>
              <a:defRPr sz="9200" b="1"/>
            </a:lvl2pPr>
            <a:lvl3pPr marL="4174843" indent="0">
              <a:buNone/>
              <a:defRPr sz="8300" b="1"/>
            </a:lvl3pPr>
            <a:lvl4pPr marL="6262266" indent="0">
              <a:buNone/>
              <a:defRPr sz="7300" b="1"/>
            </a:lvl4pPr>
            <a:lvl5pPr marL="8349688" indent="0">
              <a:buNone/>
              <a:defRPr sz="7300" b="1"/>
            </a:lvl5pPr>
            <a:lvl6pPr marL="10437110" indent="0">
              <a:buNone/>
              <a:defRPr sz="7300" b="1"/>
            </a:lvl6pPr>
            <a:lvl7pPr marL="12524531" indent="0">
              <a:buNone/>
              <a:defRPr sz="7300" b="1"/>
            </a:lvl7pPr>
            <a:lvl8pPr marL="14611953" indent="0">
              <a:buNone/>
              <a:defRPr sz="7300" b="1"/>
            </a:lvl8pPr>
            <a:lvl9pPr marL="1669937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5357" y="13571322"/>
            <a:ext cx="13378556" cy="24656220"/>
          </a:xfrm>
        </p:spPr>
        <p:txBody>
          <a:bodyPr/>
          <a:lstStyle>
            <a:lvl1pPr>
              <a:defRPr sz="109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E1F909-3568-40F5-8205-05484158C88C}" type="datetimeFigureOut">
              <a:rPr lang="en-US" smtClean="0"/>
              <a:t>4/26/2013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394701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E1F909-3568-40F5-8205-05484158C88C}" type="datetimeFigureOut">
              <a:rPr lang="en-US" smtClean="0"/>
              <a:t>4/26/2013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36634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1F909-3568-40F5-8205-05484158C88C}" type="datetimeFigureOut">
              <a:rPr lang="en-US" smtClean="0"/>
              <a:t>4/26/2013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286091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66" y="1703845"/>
            <a:ext cx="9957725" cy="7251246"/>
          </a:xfrm>
        </p:spPr>
        <p:txBody>
          <a:bodyPr anchor="b"/>
          <a:lstStyle>
            <a:lvl1pPr algn="l">
              <a:defRPr sz="9200" b="1"/>
            </a:lvl1pPr>
          </a:lstStyle>
          <a:p>
            <a:r>
              <a:rPr lang="en-US" smtClean="0"/>
              <a:t>Click to edit Master title style</a:t>
            </a:r>
            <a:endParaRPr lang="en-US"/>
          </a:p>
        </p:txBody>
      </p:sp>
      <p:sp>
        <p:nvSpPr>
          <p:cNvPr id="3" name="Content Placeholder 2"/>
          <p:cNvSpPr>
            <a:spLocks noGrp="1"/>
          </p:cNvSpPr>
          <p:nvPr>
            <p:ph idx="1"/>
          </p:nvPr>
        </p:nvSpPr>
        <p:spPr>
          <a:xfrm>
            <a:off x="11833663" y="1703847"/>
            <a:ext cx="16920248" cy="36523697"/>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66" y="8955093"/>
            <a:ext cx="9957725" cy="29272452"/>
          </a:xfrm>
        </p:spPr>
        <p:txBody>
          <a:bodyPr/>
          <a:lstStyle>
            <a:lvl1pPr marL="0" indent="0">
              <a:buNone/>
              <a:defRPr sz="6400"/>
            </a:lvl1pPr>
            <a:lvl2pPr marL="2087422" indent="0">
              <a:buNone/>
              <a:defRPr sz="5400"/>
            </a:lvl2pPr>
            <a:lvl3pPr marL="4174843" indent="0">
              <a:buNone/>
              <a:defRPr sz="4600"/>
            </a:lvl3pPr>
            <a:lvl4pPr marL="6262266" indent="0">
              <a:buNone/>
              <a:defRPr sz="4100"/>
            </a:lvl4pPr>
            <a:lvl5pPr marL="8349688" indent="0">
              <a:buNone/>
              <a:defRPr sz="4100"/>
            </a:lvl5pPr>
            <a:lvl6pPr marL="10437110" indent="0">
              <a:buNone/>
              <a:defRPr sz="4100"/>
            </a:lvl6pPr>
            <a:lvl7pPr marL="12524531" indent="0">
              <a:buNone/>
              <a:defRPr sz="4100"/>
            </a:lvl7pPr>
            <a:lvl8pPr marL="14611953" indent="0">
              <a:buNone/>
              <a:defRPr sz="4100"/>
            </a:lvl8pPr>
            <a:lvl9pPr marL="1669937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1F909-3568-40F5-8205-05484158C88C}"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83331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9" y="29955968"/>
            <a:ext cx="18160365" cy="3536473"/>
          </a:xfrm>
        </p:spPr>
        <p:txBody>
          <a:bodyPr anchor="b"/>
          <a:lstStyle>
            <a:lvl1pPr algn="l">
              <a:defRPr sz="9200" b="1"/>
            </a:lvl1pPr>
          </a:lstStyle>
          <a:p>
            <a:r>
              <a:rPr lang="en-US" smtClean="0"/>
              <a:t>Click to edit Master title style</a:t>
            </a:r>
            <a:endParaRPr lang="en-US"/>
          </a:p>
        </p:txBody>
      </p:sp>
      <p:sp>
        <p:nvSpPr>
          <p:cNvPr id="3" name="Picture Placeholder 2"/>
          <p:cNvSpPr>
            <a:spLocks noGrp="1"/>
          </p:cNvSpPr>
          <p:nvPr>
            <p:ph type="pic" idx="1"/>
          </p:nvPr>
        </p:nvSpPr>
        <p:spPr>
          <a:xfrm>
            <a:off x="5932599" y="3823745"/>
            <a:ext cx="18160365" cy="25676543"/>
          </a:xfrm>
        </p:spPr>
        <p:txBody>
          <a:bodyPr/>
          <a:lstStyle>
            <a:lvl1pPr marL="0" indent="0">
              <a:buNone/>
              <a:defRPr sz="14600"/>
            </a:lvl1pPr>
            <a:lvl2pPr marL="2087422" indent="0">
              <a:buNone/>
              <a:defRPr sz="12700"/>
            </a:lvl2pPr>
            <a:lvl3pPr marL="4174843" indent="0">
              <a:buNone/>
              <a:defRPr sz="10900"/>
            </a:lvl3pPr>
            <a:lvl4pPr marL="6262266" indent="0">
              <a:buNone/>
              <a:defRPr sz="9200"/>
            </a:lvl4pPr>
            <a:lvl5pPr marL="8349688" indent="0">
              <a:buNone/>
              <a:defRPr sz="9200"/>
            </a:lvl5pPr>
            <a:lvl6pPr marL="10437110" indent="0">
              <a:buNone/>
              <a:defRPr sz="9200"/>
            </a:lvl6pPr>
            <a:lvl7pPr marL="12524531" indent="0">
              <a:buNone/>
              <a:defRPr sz="9200"/>
            </a:lvl7pPr>
            <a:lvl8pPr marL="14611953" indent="0">
              <a:buNone/>
              <a:defRPr sz="9200"/>
            </a:lvl8pPr>
            <a:lvl9pPr marL="16699377" indent="0">
              <a:buNone/>
              <a:defRPr sz="9200"/>
            </a:lvl9pPr>
          </a:lstStyle>
          <a:p>
            <a:endParaRPr lang="en-US"/>
          </a:p>
        </p:txBody>
      </p:sp>
      <p:sp>
        <p:nvSpPr>
          <p:cNvPr id="4" name="Text Placeholder 3"/>
          <p:cNvSpPr>
            <a:spLocks noGrp="1"/>
          </p:cNvSpPr>
          <p:nvPr>
            <p:ph type="body" sz="half" idx="2"/>
          </p:nvPr>
        </p:nvSpPr>
        <p:spPr>
          <a:xfrm>
            <a:off x="5932599" y="33492440"/>
            <a:ext cx="18160365" cy="5022375"/>
          </a:xfrm>
        </p:spPr>
        <p:txBody>
          <a:bodyPr/>
          <a:lstStyle>
            <a:lvl1pPr marL="0" indent="0">
              <a:buNone/>
              <a:defRPr sz="6400"/>
            </a:lvl1pPr>
            <a:lvl2pPr marL="2087422" indent="0">
              <a:buNone/>
              <a:defRPr sz="5400"/>
            </a:lvl2pPr>
            <a:lvl3pPr marL="4174843" indent="0">
              <a:buNone/>
              <a:defRPr sz="4600"/>
            </a:lvl3pPr>
            <a:lvl4pPr marL="6262266" indent="0">
              <a:buNone/>
              <a:defRPr sz="4100"/>
            </a:lvl4pPr>
            <a:lvl5pPr marL="8349688" indent="0">
              <a:buNone/>
              <a:defRPr sz="4100"/>
            </a:lvl5pPr>
            <a:lvl6pPr marL="10437110" indent="0">
              <a:buNone/>
              <a:defRPr sz="4100"/>
            </a:lvl6pPr>
            <a:lvl7pPr marL="12524531" indent="0">
              <a:buNone/>
              <a:defRPr sz="4100"/>
            </a:lvl7pPr>
            <a:lvl8pPr marL="14611953" indent="0">
              <a:buNone/>
              <a:defRPr sz="4100"/>
            </a:lvl8pPr>
            <a:lvl9pPr marL="16699377"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1F909-3568-40F5-8205-05484158C88C}"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t>‹#›</a:t>
            </a:fld>
            <a:endParaRPr lang="en-US"/>
          </a:p>
        </p:txBody>
      </p:sp>
    </p:spTree>
    <p:extLst>
      <p:ext uri="{BB962C8B-B14F-4D97-AF65-F5344CB8AC3E}">
        <p14:creationId xmlns:p14="http://schemas.microsoft.com/office/powerpoint/2010/main" val="180699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5"/>
            <a:ext cx="27240547" cy="7132373"/>
          </a:xfrm>
          <a:prstGeom prst="rect">
            <a:avLst/>
          </a:prstGeom>
        </p:spPr>
        <p:txBody>
          <a:bodyPr vert="horz" lIns="417485" tIns="208742" rIns="417485" bIns="20874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25"/>
            <a:ext cx="27240547" cy="28242220"/>
          </a:xfrm>
          <a:prstGeom prst="rect">
            <a:avLst/>
          </a:prstGeom>
        </p:spPr>
        <p:txBody>
          <a:bodyPr vert="horz" lIns="417485" tIns="208742" rIns="417485" bIns="2087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23"/>
            <a:ext cx="7062364" cy="2278397"/>
          </a:xfrm>
          <a:prstGeom prst="rect">
            <a:avLst/>
          </a:prstGeom>
        </p:spPr>
        <p:txBody>
          <a:bodyPr vert="horz" lIns="417485" tIns="208742" rIns="417485" bIns="208742" rtlCol="0" anchor="ctr"/>
          <a:lstStyle>
            <a:lvl1pPr algn="l">
              <a:defRPr sz="5400">
                <a:solidFill>
                  <a:schemeClr val="tx1">
                    <a:tint val="75000"/>
                  </a:schemeClr>
                </a:solidFill>
              </a:defRPr>
            </a:lvl1pPr>
          </a:lstStyle>
          <a:p>
            <a:fld id="{F8E1F909-3568-40F5-8205-05484158C88C}" type="datetimeFigureOut">
              <a:rPr lang="en-US" smtClean="0"/>
              <a:t>4/26/2013</a:t>
            </a:fld>
            <a:endParaRPr lang="en-US"/>
          </a:p>
        </p:txBody>
      </p:sp>
      <p:sp>
        <p:nvSpPr>
          <p:cNvPr id="5" name="Footer Placeholder 4"/>
          <p:cNvSpPr>
            <a:spLocks noGrp="1"/>
          </p:cNvSpPr>
          <p:nvPr>
            <p:ph type="ftr" sz="quarter" idx="3"/>
          </p:nvPr>
        </p:nvSpPr>
        <p:spPr>
          <a:xfrm>
            <a:off x="10341320" y="39663923"/>
            <a:ext cx="9584637" cy="2278397"/>
          </a:xfrm>
          <a:prstGeom prst="rect">
            <a:avLst/>
          </a:prstGeom>
        </p:spPr>
        <p:txBody>
          <a:bodyPr vert="horz" lIns="417485" tIns="208742" rIns="417485" bIns="208742"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23"/>
            <a:ext cx="7062364" cy="2278397"/>
          </a:xfrm>
          <a:prstGeom prst="rect">
            <a:avLst/>
          </a:prstGeom>
        </p:spPr>
        <p:txBody>
          <a:bodyPr vert="horz" lIns="417485" tIns="208742" rIns="417485" bIns="208742" rtlCol="0" anchor="ctr"/>
          <a:lstStyle>
            <a:lvl1pPr algn="r">
              <a:defRPr sz="5400">
                <a:solidFill>
                  <a:schemeClr val="tx1">
                    <a:tint val="75000"/>
                  </a:schemeClr>
                </a:solidFill>
              </a:defRPr>
            </a:lvl1pPr>
          </a:lstStyle>
          <a:p>
            <a:fld id="{5A40D005-FB29-4DA1-AF6A-7002CDC49E30}" type="slidenum">
              <a:rPr lang="en-US" smtClean="0"/>
              <a:t>‹#›</a:t>
            </a:fld>
            <a:endParaRPr lang="en-US"/>
          </a:p>
        </p:txBody>
      </p:sp>
    </p:spTree>
    <p:extLst>
      <p:ext uri="{BB962C8B-B14F-4D97-AF65-F5344CB8AC3E}">
        <p14:creationId xmlns:p14="http://schemas.microsoft.com/office/powerpoint/2010/main" val="152161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4843" rtl="0" eaLnBrk="1" latinLnBrk="0" hangingPunct="1">
        <a:spcBef>
          <a:spcPct val="0"/>
        </a:spcBef>
        <a:buNone/>
        <a:defRPr sz="20100" kern="1200">
          <a:solidFill>
            <a:schemeClr val="tx1"/>
          </a:solidFill>
          <a:latin typeface="+mj-lt"/>
          <a:ea typeface="+mj-ea"/>
          <a:cs typeface="+mj-cs"/>
        </a:defRPr>
      </a:lvl1pPr>
    </p:titleStyle>
    <p:bodyStyle>
      <a:lvl1pPr marL="1565567" indent="-1565567" algn="l" defTabSz="4174843"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061" indent="-1304639" algn="l" defTabSz="4174843"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18555" indent="-1043711" algn="l" defTabSz="4174843"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05977"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93399"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80820"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68242"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55666"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3087" indent="-1043711" algn="l" defTabSz="4174843"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4843" rtl="0" eaLnBrk="1" latinLnBrk="0" hangingPunct="1">
        <a:defRPr sz="8300" kern="1200">
          <a:solidFill>
            <a:schemeClr val="tx1"/>
          </a:solidFill>
          <a:latin typeface="+mn-lt"/>
          <a:ea typeface="+mn-ea"/>
          <a:cs typeface="+mn-cs"/>
        </a:defRPr>
      </a:lvl1pPr>
      <a:lvl2pPr marL="2087422" algn="l" defTabSz="4174843" rtl="0" eaLnBrk="1" latinLnBrk="0" hangingPunct="1">
        <a:defRPr sz="8300" kern="1200">
          <a:solidFill>
            <a:schemeClr val="tx1"/>
          </a:solidFill>
          <a:latin typeface="+mn-lt"/>
          <a:ea typeface="+mn-ea"/>
          <a:cs typeface="+mn-cs"/>
        </a:defRPr>
      </a:lvl2pPr>
      <a:lvl3pPr marL="4174843" algn="l" defTabSz="4174843" rtl="0" eaLnBrk="1" latinLnBrk="0" hangingPunct="1">
        <a:defRPr sz="8300" kern="1200">
          <a:solidFill>
            <a:schemeClr val="tx1"/>
          </a:solidFill>
          <a:latin typeface="+mn-lt"/>
          <a:ea typeface="+mn-ea"/>
          <a:cs typeface="+mn-cs"/>
        </a:defRPr>
      </a:lvl3pPr>
      <a:lvl4pPr marL="6262266" algn="l" defTabSz="4174843" rtl="0" eaLnBrk="1" latinLnBrk="0" hangingPunct="1">
        <a:defRPr sz="8300" kern="1200">
          <a:solidFill>
            <a:schemeClr val="tx1"/>
          </a:solidFill>
          <a:latin typeface="+mn-lt"/>
          <a:ea typeface="+mn-ea"/>
          <a:cs typeface="+mn-cs"/>
        </a:defRPr>
      </a:lvl4pPr>
      <a:lvl5pPr marL="8349688" algn="l" defTabSz="4174843" rtl="0" eaLnBrk="1" latinLnBrk="0" hangingPunct="1">
        <a:defRPr sz="8300" kern="1200">
          <a:solidFill>
            <a:schemeClr val="tx1"/>
          </a:solidFill>
          <a:latin typeface="+mn-lt"/>
          <a:ea typeface="+mn-ea"/>
          <a:cs typeface="+mn-cs"/>
        </a:defRPr>
      </a:lvl5pPr>
      <a:lvl6pPr marL="10437110" algn="l" defTabSz="4174843" rtl="0" eaLnBrk="1" latinLnBrk="0" hangingPunct="1">
        <a:defRPr sz="8300" kern="1200">
          <a:solidFill>
            <a:schemeClr val="tx1"/>
          </a:solidFill>
          <a:latin typeface="+mn-lt"/>
          <a:ea typeface="+mn-ea"/>
          <a:cs typeface="+mn-cs"/>
        </a:defRPr>
      </a:lvl6pPr>
      <a:lvl7pPr marL="12524531" algn="l" defTabSz="4174843" rtl="0" eaLnBrk="1" latinLnBrk="0" hangingPunct="1">
        <a:defRPr sz="8300" kern="1200">
          <a:solidFill>
            <a:schemeClr val="tx1"/>
          </a:solidFill>
          <a:latin typeface="+mn-lt"/>
          <a:ea typeface="+mn-ea"/>
          <a:cs typeface="+mn-cs"/>
        </a:defRPr>
      </a:lvl7pPr>
      <a:lvl8pPr marL="14611953" algn="l" defTabSz="4174843" rtl="0" eaLnBrk="1" latinLnBrk="0" hangingPunct="1">
        <a:defRPr sz="8300" kern="1200">
          <a:solidFill>
            <a:schemeClr val="tx1"/>
          </a:solidFill>
          <a:latin typeface="+mn-lt"/>
          <a:ea typeface="+mn-ea"/>
          <a:cs typeface="+mn-cs"/>
        </a:defRPr>
      </a:lvl8pPr>
      <a:lvl9pPr marL="16699377" algn="l" defTabSz="4174843"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pport@graphicsland.com" TargetMode="External"/><Relationship Id="rId2" Type="http://schemas.openxmlformats.org/officeDocument/2006/relationships/hyperlink" Target="http://www.makesigns.com/SciPosters_Home.asp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648" y="0"/>
            <a:ext cx="30268923" cy="42794238"/>
          </a:xfrm>
          <a:prstGeom prst="rect">
            <a:avLst/>
          </a:prstGeom>
          <a:gradFill>
            <a:gsLst>
              <a:gs pos="100000">
                <a:schemeClr val="accent2">
                  <a:lumMod val="40000"/>
                  <a:lumOff val="60000"/>
                </a:schemeClr>
              </a:gs>
              <a:gs pos="0">
                <a:schemeClr val="accent5">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26" name="Rounded Rectangle 25"/>
          <p:cNvSpPr/>
          <p:nvPr/>
        </p:nvSpPr>
        <p:spPr>
          <a:xfrm>
            <a:off x="8803642" y="5151437"/>
            <a:ext cx="21125760" cy="24948019"/>
          </a:xfrm>
          <a:prstGeom prst="roundRect">
            <a:avLst>
              <a:gd name="adj" fmla="val 4189"/>
            </a:avLst>
          </a:prstGeom>
          <a:solidFill>
            <a:srgbClr val="1E1C11">
              <a:alpha val="50196"/>
            </a:srgb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27" name="Rounded Rectangle 26"/>
          <p:cNvSpPr/>
          <p:nvPr/>
        </p:nvSpPr>
        <p:spPr>
          <a:xfrm>
            <a:off x="337873" y="350837"/>
            <a:ext cx="29591529" cy="4419600"/>
          </a:xfrm>
          <a:prstGeom prst="roundRect">
            <a:avLst/>
          </a:prstGeom>
          <a:solidFill>
            <a:srgbClr val="4F6228">
              <a:alpha val="50196"/>
            </a:srgb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dirty="0"/>
          </a:p>
        </p:txBody>
      </p:sp>
      <p:sp>
        <p:nvSpPr>
          <p:cNvPr id="28" name="TextBox 27"/>
          <p:cNvSpPr txBox="1"/>
          <p:nvPr/>
        </p:nvSpPr>
        <p:spPr>
          <a:xfrm>
            <a:off x="9699067" y="5395119"/>
            <a:ext cx="1848326" cy="79646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Results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29" name="TextBox 28"/>
          <p:cNvSpPr txBox="1"/>
          <p:nvPr/>
        </p:nvSpPr>
        <p:spPr>
          <a:xfrm>
            <a:off x="9295798" y="6196742"/>
            <a:ext cx="12209246"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31" name="Rounded Rectangle 30"/>
          <p:cNvSpPr/>
          <p:nvPr/>
        </p:nvSpPr>
        <p:spPr>
          <a:xfrm>
            <a:off x="233645" y="5151438"/>
            <a:ext cx="8229086" cy="13183611"/>
          </a:xfrm>
          <a:prstGeom prst="roundRect">
            <a:avLst>
              <a:gd name="adj" fmla="val 11729"/>
            </a:avLst>
          </a:prstGeom>
          <a:solidFill>
            <a:schemeClr val="accent2">
              <a:lumMod val="7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32" name="Rounded Rectangle 31"/>
          <p:cNvSpPr/>
          <p:nvPr/>
        </p:nvSpPr>
        <p:spPr>
          <a:xfrm>
            <a:off x="233645" y="18877468"/>
            <a:ext cx="8229086" cy="11221988"/>
          </a:xfrm>
          <a:prstGeom prst="roundRect">
            <a:avLst>
              <a:gd name="adj" fmla="val 11729"/>
            </a:avLst>
          </a:prstGeom>
          <a:solidFill>
            <a:schemeClr val="accent6">
              <a:lumMod val="50000"/>
              <a:alpha val="49804"/>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33" name="TextBox 32"/>
          <p:cNvSpPr txBox="1"/>
          <p:nvPr/>
        </p:nvSpPr>
        <p:spPr>
          <a:xfrm>
            <a:off x="606154" y="5363098"/>
            <a:ext cx="3079241" cy="76944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Introduction</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34" name="TextBox 33"/>
          <p:cNvSpPr txBox="1"/>
          <p:nvPr/>
        </p:nvSpPr>
        <p:spPr>
          <a:xfrm>
            <a:off x="336560" y="6196742"/>
            <a:ext cx="7954159"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35" name="TextBox 34"/>
          <p:cNvSpPr txBox="1"/>
          <p:nvPr/>
        </p:nvSpPr>
        <p:spPr>
          <a:xfrm>
            <a:off x="606154" y="19257606"/>
            <a:ext cx="5174045" cy="76944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Methods &amp; Materials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40" name="TextBox 39"/>
          <p:cNvSpPr txBox="1"/>
          <p:nvPr/>
        </p:nvSpPr>
        <p:spPr>
          <a:xfrm>
            <a:off x="336560" y="20132283"/>
            <a:ext cx="7954159"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41" name="Rounded Rectangle 40"/>
          <p:cNvSpPr/>
          <p:nvPr/>
        </p:nvSpPr>
        <p:spPr>
          <a:xfrm>
            <a:off x="336560" y="30693519"/>
            <a:ext cx="20573341" cy="11734800"/>
          </a:xfrm>
          <a:prstGeom prst="roundRect">
            <a:avLst>
              <a:gd name="adj" fmla="val 8712"/>
            </a:avLst>
          </a:prstGeom>
          <a:solidFill>
            <a:schemeClr val="tx2">
              <a:lumMod val="50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43" name="Rounded Rectangle 42"/>
          <p:cNvSpPr/>
          <p:nvPr/>
        </p:nvSpPr>
        <p:spPr>
          <a:xfrm>
            <a:off x="21229638" y="37558599"/>
            <a:ext cx="8669601" cy="4869720"/>
          </a:xfrm>
          <a:prstGeom prst="roundRect">
            <a:avLst>
              <a:gd name="adj" fmla="val 11729"/>
            </a:avLst>
          </a:prstGeom>
          <a:solidFill>
            <a:schemeClr val="accent4">
              <a:lumMod val="50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44" name="Rounded Rectangle 43"/>
          <p:cNvSpPr/>
          <p:nvPr/>
        </p:nvSpPr>
        <p:spPr>
          <a:xfrm>
            <a:off x="21229638" y="30700599"/>
            <a:ext cx="8669602" cy="6400800"/>
          </a:xfrm>
          <a:prstGeom prst="roundRect">
            <a:avLst>
              <a:gd name="adj" fmla="val 11729"/>
            </a:avLst>
          </a:prstGeom>
          <a:solidFill>
            <a:schemeClr val="accent3">
              <a:lumMod val="50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45" name="TextBox 44"/>
          <p:cNvSpPr txBox="1"/>
          <p:nvPr/>
        </p:nvSpPr>
        <p:spPr>
          <a:xfrm>
            <a:off x="1155540" y="31037909"/>
            <a:ext cx="2922595" cy="76944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Conclusions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46" name="TextBox 45"/>
          <p:cNvSpPr txBox="1"/>
          <p:nvPr/>
        </p:nvSpPr>
        <p:spPr>
          <a:xfrm>
            <a:off x="885945" y="31816848"/>
            <a:ext cx="7917697"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47" name="TextBox 46"/>
          <p:cNvSpPr txBox="1"/>
          <p:nvPr/>
        </p:nvSpPr>
        <p:spPr>
          <a:xfrm>
            <a:off x="22042663" y="37901499"/>
            <a:ext cx="4774320" cy="76944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Acknowledgements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49" name="TextBox 48"/>
          <p:cNvSpPr txBox="1"/>
          <p:nvPr/>
        </p:nvSpPr>
        <p:spPr>
          <a:xfrm>
            <a:off x="22042663" y="31037910"/>
            <a:ext cx="2721130" cy="769441"/>
          </a:xfrm>
          <a:prstGeom prst="rect">
            <a:avLst/>
          </a:prstGeom>
          <a:noFill/>
        </p:spPr>
        <p:txBody>
          <a:bodyPr wrap="non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References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50" name="TextBox 49"/>
          <p:cNvSpPr txBox="1"/>
          <p:nvPr/>
        </p:nvSpPr>
        <p:spPr>
          <a:xfrm>
            <a:off x="21773068" y="31749968"/>
            <a:ext cx="7917697"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51" name="TextBox 50"/>
          <p:cNvSpPr txBox="1"/>
          <p:nvPr/>
        </p:nvSpPr>
        <p:spPr>
          <a:xfrm>
            <a:off x="21773068" y="38670940"/>
            <a:ext cx="7917697" cy="584775"/>
          </a:xfrm>
          <a:prstGeom prst="rect">
            <a:avLst/>
          </a:prstGeom>
          <a:noFill/>
        </p:spPr>
        <p:txBody>
          <a:bodyPr wrap="square" rtlCol="0">
            <a:spAutoFit/>
          </a:bodyPr>
          <a:lstStyle/>
          <a:p>
            <a:r>
              <a:rPr lang="en-US" sz="3200" dirty="0" smtClean="0">
                <a:solidFill>
                  <a:schemeClr val="bg1"/>
                </a:solidFill>
                <a:cs typeface="Arial" pitchFamily="34" charset="0"/>
              </a:rPr>
              <a:t>Your text would go here. </a:t>
            </a:r>
          </a:p>
        </p:txBody>
      </p:sp>
      <p:sp>
        <p:nvSpPr>
          <p:cNvPr id="52" name="Text Placeholder 2"/>
          <p:cNvSpPr>
            <a:spLocks noGrp="1"/>
          </p:cNvSpPr>
          <p:nvPr>
            <p:ph type="body" sz="quarter" idx="10"/>
          </p:nvPr>
        </p:nvSpPr>
        <p:spPr>
          <a:xfrm>
            <a:off x="571881" y="533400"/>
            <a:ext cx="29123512" cy="2857500"/>
          </a:xfrm>
        </p:spPr>
        <p:txBody>
          <a:bodyPr>
            <a:normAutofit/>
          </a:bodyPr>
          <a:lstStyle/>
          <a:p>
            <a:pPr algn="ctr"/>
            <a:endParaRPr lang="en-US" sz="6600" b="1" i="1" dirty="0">
              <a:solidFill>
                <a:schemeClr val="bg1"/>
              </a:solidFill>
              <a:effectLst>
                <a:outerShdw blurRad="38100" dist="38100" dir="2700000" algn="tl">
                  <a:srgbClr val="000000">
                    <a:alpha val="43137"/>
                  </a:srgbClr>
                </a:outerShdw>
              </a:effectLst>
            </a:endParaRPr>
          </a:p>
        </p:txBody>
      </p:sp>
      <p:sp>
        <p:nvSpPr>
          <p:cNvPr id="53" name="Text Placeholder 3"/>
          <p:cNvSpPr>
            <a:spLocks noGrp="1"/>
          </p:cNvSpPr>
          <p:nvPr>
            <p:ph type="body" sz="quarter" idx="11"/>
          </p:nvPr>
        </p:nvSpPr>
        <p:spPr>
          <a:xfrm>
            <a:off x="571881" y="2743200"/>
            <a:ext cx="29123512" cy="1828800"/>
          </a:xfrm>
        </p:spPr>
        <p:txBody>
          <a:bodyPr>
            <a:normAutofit/>
          </a:bodyPr>
          <a:lstStyle/>
          <a:p>
            <a:pPr algn="ctr"/>
            <a:endParaRPr lang="en-US" sz="4000" dirty="0">
              <a:solidFill>
                <a:schemeClr val="bg1"/>
              </a:solidFill>
            </a:endParaRPr>
          </a:p>
        </p:txBody>
      </p:sp>
      <p:sp>
        <p:nvSpPr>
          <p:cNvPr id="24" name="Text Box 48"/>
          <p:cNvSpPr txBox="1">
            <a:spLocks noChangeArrowheads="1"/>
          </p:cNvSpPr>
          <p:nvPr/>
        </p:nvSpPr>
        <p:spPr bwMode="auto">
          <a:xfrm>
            <a:off x="2898775" y="14989969"/>
            <a:ext cx="24460200" cy="14649450"/>
          </a:xfrm>
          <a:prstGeom prst="rect">
            <a:avLst/>
          </a:prstGeom>
          <a:solidFill>
            <a:srgbClr val="EAEAEA"/>
          </a:solidFill>
          <a:ln w="381000">
            <a:solidFill>
              <a:srgbClr val="FF0000"/>
            </a:solidFill>
            <a:miter lim="800000"/>
            <a:headEnd/>
            <a:tailEnd/>
          </a:ln>
        </p:spPr>
        <p:txBody>
          <a:bodyPr lIns="365760" tIns="365760" rIns="365760" bIns="365760">
            <a:spAutoFit/>
          </a:bodyPr>
          <a:lstStyle>
            <a:lvl1pPr defTabSz="3762375" eaLnBrk="0" hangingPunct="0">
              <a:defRPr sz="3100">
                <a:solidFill>
                  <a:schemeClr val="tx1"/>
                </a:solidFill>
                <a:latin typeface="Arial" pitchFamily="34" charset="0"/>
              </a:defRPr>
            </a:lvl1pPr>
            <a:lvl2pPr marL="742950" indent="-285750" defTabSz="3762375" eaLnBrk="0" hangingPunct="0">
              <a:defRPr sz="3100">
                <a:solidFill>
                  <a:schemeClr val="tx1"/>
                </a:solidFill>
                <a:latin typeface="Arial" pitchFamily="34" charset="0"/>
              </a:defRPr>
            </a:lvl2pPr>
            <a:lvl3pPr marL="1143000" indent="-228600" defTabSz="3762375" eaLnBrk="0" hangingPunct="0">
              <a:defRPr sz="3100">
                <a:solidFill>
                  <a:schemeClr val="tx1"/>
                </a:solidFill>
                <a:latin typeface="Arial" pitchFamily="34" charset="0"/>
              </a:defRPr>
            </a:lvl3pPr>
            <a:lvl4pPr marL="1600200" indent="-228600" defTabSz="3762375" eaLnBrk="0" hangingPunct="0">
              <a:defRPr sz="3100">
                <a:solidFill>
                  <a:schemeClr val="tx1"/>
                </a:solidFill>
                <a:latin typeface="Arial" pitchFamily="34" charset="0"/>
              </a:defRPr>
            </a:lvl4pPr>
            <a:lvl5pPr marL="2057400" indent="-228600" defTabSz="3762375" eaLnBrk="0" hangingPunct="0">
              <a:defRPr sz="3100">
                <a:solidFill>
                  <a:schemeClr val="tx1"/>
                </a:solidFill>
                <a:latin typeface="Arial" pitchFamily="34" charset="0"/>
              </a:defRPr>
            </a:lvl5pPr>
            <a:lvl6pPr marL="2514600" indent="-228600" defTabSz="3762375" eaLnBrk="0" fontAlgn="base" hangingPunct="0">
              <a:spcBef>
                <a:spcPct val="0"/>
              </a:spcBef>
              <a:spcAft>
                <a:spcPct val="0"/>
              </a:spcAft>
              <a:defRPr sz="3100">
                <a:solidFill>
                  <a:schemeClr val="tx1"/>
                </a:solidFill>
                <a:latin typeface="Arial" pitchFamily="34" charset="0"/>
              </a:defRPr>
            </a:lvl6pPr>
            <a:lvl7pPr marL="2971800" indent="-228600" defTabSz="3762375" eaLnBrk="0" fontAlgn="base" hangingPunct="0">
              <a:spcBef>
                <a:spcPct val="0"/>
              </a:spcBef>
              <a:spcAft>
                <a:spcPct val="0"/>
              </a:spcAft>
              <a:defRPr sz="3100">
                <a:solidFill>
                  <a:schemeClr val="tx1"/>
                </a:solidFill>
                <a:latin typeface="Arial" pitchFamily="34" charset="0"/>
              </a:defRPr>
            </a:lvl7pPr>
            <a:lvl8pPr marL="3429000" indent="-228600" defTabSz="3762375" eaLnBrk="0" fontAlgn="base" hangingPunct="0">
              <a:spcBef>
                <a:spcPct val="0"/>
              </a:spcBef>
              <a:spcAft>
                <a:spcPct val="0"/>
              </a:spcAft>
              <a:defRPr sz="3100">
                <a:solidFill>
                  <a:schemeClr val="tx1"/>
                </a:solidFill>
                <a:latin typeface="Arial" pitchFamily="34" charset="0"/>
              </a:defRPr>
            </a:lvl8pPr>
            <a:lvl9pPr marL="3886200" indent="-228600" defTabSz="3762375" eaLnBrk="0" fontAlgn="base" hangingPunct="0">
              <a:spcBef>
                <a:spcPct val="0"/>
              </a:spcBef>
              <a:spcAft>
                <a:spcPct val="0"/>
              </a:spcAft>
              <a:defRPr sz="3100">
                <a:solidFill>
                  <a:schemeClr val="tx1"/>
                </a:solidFill>
                <a:latin typeface="Arial" pitchFamily="34" charset="0"/>
              </a:defRPr>
            </a:lvl9pPr>
          </a:lstStyle>
          <a:p>
            <a:pPr eaLnBrk="1" hangingPunct="1"/>
            <a:r>
              <a:rPr lang="en-US" altLang="ja-JP" sz="4600" dirty="0">
                <a:latin typeface="Calibri" pitchFamily="34" charset="0"/>
                <a:ea typeface="MS PGothic" pitchFamily="34" charset="-128"/>
              </a:rPr>
              <a:t>This scientific poster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46.8”x 33.1” (1189mm x 841mm)</a:t>
            </a:r>
            <a:r>
              <a:rPr lang="en-US" altLang="ja-JP" sz="4600" dirty="0">
                <a:latin typeface="Calibri" pitchFamily="34" charset="0"/>
                <a:ea typeface="MS PGothic" pitchFamily="34" charset="-128"/>
              </a:rPr>
              <a:t>. When uploaded at MakeSigns.com, please select the following size: 46.8” x 33.1”</a:t>
            </a:r>
            <a:r>
              <a:rPr lang="en-US" altLang="ja-JP" sz="4600" b="1" dirty="0">
                <a:latin typeface="Calibri" pitchFamily="34" charset="0"/>
                <a:ea typeface="MS PGothic" pitchFamily="34" charset="-128"/>
              </a:rPr>
              <a:t>.</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2"/>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3"/>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research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1270404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76</Words>
  <Application>Microsoft Office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Free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JustinD</cp:lastModifiedBy>
  <cp:lastPrinted>2012-07-31T19:59:21Z</cp:lastPrinted>
  <dcterms:created xsi:type="dcterms:W3CDTF">2012-07-31T16:06:49Z</dcterms:created>
  <dcterms:modified xsi:type="dcterms:W3CDTF">2013-04-26T20:26:47Z</dcterms:modified>
  <cp:category>research posters template</cp:category>
</cp:coreProperties>
</file>