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8" r:id="rId2"/>
  </p:sldMasterIdLst>
  <p:notesMasterIdLst>
    <p:notesMasterId r:id="rId7"/>
  </p:notesMasterIdLst>
  <p:sldIdLst>
    <p:sldId id="257" r:id="rId3"/>
    <p:sldId id="268" r:id="rId4"/>
    <p:sldId id="269"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4" autoAdjust="0"/>
    <p:restoredTop sz="99271" autoAdjust="0"/>
  </p:normalViewPr>
  <p:slideViewPr>
    <p:cSldViewPr snapToGrid="0" snapToObjects="1">
      <p:cViewPr>
        <p:scale>
          <a:sx n="50" d="100"/>
          <a:sy n="50" d="100"/>
        </p:scale>
        <p:origin x="-1956"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EA3EB-3E0B-5C40-8002-BF3212AF40C9}" type="datetimeFigureOut">
              <a:rPr lang="en-US" smtClean="0"/>
              <a:pPr/>
              <a:t>11/21/2015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B37A7-7752-6D48-82F9-13669F1F125D}" type="slidenum">
              <a:rPr lang="en-US" smtClean="0"/>
              <a:pPr/>
              <a:t>‹#›</a:t>
            </a:fld>
            <a:endParaRPr lang="en-US"/>
          </a:p>
        </p:txBody>
      </p:sp>
    </p:spTree>
    <p:extLst>
      <p:ext uri="{BB962C8B-B14F-4D97-AF65-F5344CB8AC3E}">
        <p14:creationId xmlns:p14="http://schemas.microsoft.com/office/powerpoint/2010/main" xmlns="" val="40710584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7465"/>
            <a:ext cx="7772400" cy="1470025"/>
          </a:xfrm>
        </p:spPr>
        <p:txBody>
          <a:bodyPr/>
          <a:lstStyle>
            <a:lvl1pPr algn="ctr">
              <a:defRPr sz="6000" b="1">
                <a:solidFill>
                  <a:srgbClr val="F7941E"/>
                </a:solidFill>
              </a:defRPr>
            </a:lvl1pPr>
          </a:lstStyle>
          <a:p>
            <a:r>
              <a:rPr lang="en-AU" dirty="0" smtClean="0"/>
              <a:t>Click to edit Master title style</a:t>
            </a:r>
            <a:endParaRPr lang="en-US" dirty="0"/>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Tree>
    <p:extLst>
      <p:ext uri="{BB962C8B-B14F-4D97-AF65-F5344CB8AC3E}">
        <p14:creationId xmlns:p14="http://schemas.microsoft.com/office/powerpoint/2010/main" xmlns="" val="4282667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xmlns="" val="180928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xmlns="" val="3510680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Tree>
    <p:extLst>
      <p:ext uri="{BB962C8B-B14F-4D97-AF65-F5344CB8AC3E}">
        <p14:creationId xmlns:p14="http://schemas.microsoft.com/office/powerpoint/2010/main" xmlns="" val="3681547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745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xmlns="" val="1850153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xmlns="" val="2079377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xmlns="" val="3706547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xmlns="" val="328813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49" y="332656"/>
            <a:ext cx="8569325" cy="575394"/>
          </a:xfrm>
        </p:spPr>
        <p:txBody>
          <a:bodyPr lIns="0" rIns="0"/>
          <a:lstStyle>
            <a:lvl1pPr>
              <a:defRPr>
                <a:solidFill>
                  <a:srgbClr val="F7941E"/>
                </a:solidFill>
              </a:defRPr>
            </a:lvl1pPr>
          </a:lstStyle>
          <a:p>
            <a:r>
              <a:rPr lang="en-AU" dirty="0" smtClean="0"/>
              <a:t>Click to edit Master title style</a:t>
            </a:r>
            <a:endParaRPr lang="en-US" dirty="0"/>
          </a:p>
        </p:txBody>
      </p:sp>
      <p:sp>
        <p:nvSpPr>
          <p:cNvPr id="3" name="Content Placeholder 2"/>
          <p:cNvSpPr>
            <a:spLocks noGrp="1"/>
          </p:cNvSpPr>
          <p:nvPr>
            <p:ph idx="1"/>
          </p:nvPr>
        </p:nvSpPr>
        <p:spPr>
          <a:xfrm>
            <a:off x="323849" y="1196752"/>
            <a:ext cx="8569325" cy="5040560"/>
          </a:xfrm>
        </p:spPr>
        <p:txBody>
          <a:bodyPr lIns="0" rIns="0"/>
          <a:lstStyle>
            <a:lvl1pPr marL="182563" indent="-182563">
              <a:buFont typeface="Wingdings" pitchFamily="2" charset="2"/>
              <a:buChar char="§"/>
              <a:defRPr sz="1600"/>
            </a:lvl1pPr>
            <a:lvl2pPr marL="452438" indent="-184150">
              <a:buFont typeface="Wingdings" pitchFamily="2" charset="2"/>
              <a:buChar char="§"/>
              <a:defRPr sz="1600"/>
            </a:lvl2pPr>
            <a:lvl3pPr marL="720725" indent="-182563">
              <a:buFont typeface="Wingdings" pitchFamily="2" charset="2"/>
              <a:buChar char="§"/>
              <a:defRPr sz="1600"/>
            </a:lvl3pPr>
            <a:lvl4pPr marL="989013" indent="-182563">
              <a:buFont typeface="Wingdings" pitchFamily="2" charset="2"/>
              <a:buChar char="§"/>
              <a:defRPr sz="1600"/>
            </a:lvl4pPr>
            <a:lvl5pPr marL="1258888" indent="-182563">
              <a:buFont typeface="Wingdings" pitchFamily="2" charset="2"/>
              <a:buChar char="§"/>
              <a:defRPr sz="1600"/>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Tree>
    <p:extLst>
      <p:ext uri="{BB962C8B-B14F-4D97-AF65-F5344CB8AC3E}">
        <p14:creationId xmlns:p14="http://schemas.microsoft.com/office/powerpoint/2010/main" xmlns="" val="568661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
        <p:nvSpPr>
          <p:cNvPr id="9" name="Title 1"/>
          <p:cNvSpPr>
            <a:spLocks noGrp="1"/>
          </p:cNvSpPr>
          <p:nvPr>
            <p:ph type="title"/>
          </p:nvPr>
        </p:nvSpPr>
        <p:spPr>
          <a:xfrm>
            <a:off x="323849" y="4797152"/>
            <a:ext cx="8569325" cy="575394"/>
          </a:xfrm>
        </p:spPr>
        <p:txBody>
          <a:bodyPr lIns="0" rIns="0"/>
          <a:lstStyle>
            <a:lvl1pPr>
              <a:defRPr b="1">
                <a:solidFill>
                  <a:srgbClr val="F7941E"/>
                </a:solidFill>
              </a:defRPr>
            </a:lvl1pPr>
          </a:lstStyle>
          <a:p>
            <a:r>
              <a:rPr lang="en-AU" dirty="0" smtClean="0"/>
              <a:t>Click to edit Master title style</a:t>
            </a:r>
            <a:endParaRPr lang="en-US" dirty="0"/>
          </a:p>
        </p:txBody>
      </p:sp>
      <p:sp>
        <p:nvSpPr>
          <p:cNvPr id="4" name="TextBox 3"/>
          <p:cNvSpPr txBox="1"/>
          <p:nvPr userDrawn="1"/>
        </p:nvSpPr>
        <p:spPr>
          <a:xfrm>
            <a:off x="7740352" y="6538044"/>
            <a:ext cx="864096" cy="153888"/>
          </a:xfrm>
          <a:prstGeom prst="rect">
            <a:avLst/>
          </a:prstGeom>
          <a:noFill/>
        </p:spPr>
        <p:txBody>
          <a:bodyPr wrap="square" lIns="0" tIns="0" rIns="0" bIns="0" rtlCol="0">
            <a:spAutoFit/>
          </a:bodyPr>
          <a:lstStyle/>
          <a:p>
            <a:pPr algn="r" fontAlgn="base">
              <a:spcBef>
                <a:spcPct val="0"/>
              </a:spcBef>
              <a:spcAft>
                <a:spcPct val="0"/>
              </a:spcAft>
            </a:pPr>
            <a:fld id="{850C391C-B15B-4E3C-A52B-A57D8DF4E32E}" type="slidenum">
              <a:rPr lang="en-AU" sz="1000">
                <a:solidFill>
                  <a:prstClr val="black"/>
                </a:solidFill>
                <a:latin typeface="Calibri" pitchFamily="34" charset="0"/>
                <a:ea typeface="MS PGothic" pitchFamily="34" charset="-128"/>
              </a:rPr>
              <a:pPr algn="r" fontAlgn="base">
                <a:spcBef>
                  <a:spcPct val="0"/>
                </a:spcBef>
                <a:spcAft>
                  <a:spcPct val="0"/>
                </a:spcAft>
              </a:pPr>
              <a:t>‹#›</a:t>
            </a:fld>
            <a:endParaRPr lang="en-AU" sz="1000"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xmlns="" val="3026989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
        <p:nvSpPr>
          <p:cNvPr id="10" name="Title 1"/>
          <p:cNvSpPr>
            <a:spLocks noGrp="1"/>
          </p:cNvSpPr>
          <p:nvPr>
            <p:ph type="title"/>
          </p:nvPr>
        </p:nvSpPr>
        <p:spPr>
          <a:xfrm>
            <a:off x="323849" y="332656"/>
            <a:ext cx="8569325" cy="575394"/>
          </a:xfrm>
        </p:spPr>
        <p:txBody>
          <a:bodyPr lIns="0" rIns="0"/>
          <a:lstStyle>
            <a:lvl1pPr>
              <a:defRPr>
                <a:solidFill>
                  <a:srgbClr val="F7941E"/>
                </a:solidFill>
              </a:defRPr>
            </a:lvl1pPr>
          </a:lstStyle>
          <a:p>
            <a:r>
              <a:rPr lang="en-AU" dirty="0" smtClean="0"/>
              <a:t>Click to edit Master title style</a:t>
            </a:r>
            <a:endParaRPr lang="en-US" dirty="0"/>
          </a:p>
        </p:txBody>
      </p:sp>
      <p:sp>
        <p:nvSpPr>
          <p:cNvPr id="11" name="Content Placeholder 2"/>
          <p:cNvSpPr>
            <a:spLocks noGrp="1"/>
          </p:cNvSpPr>
          <p:nvPr>
            <p:ph idx="10"/>
          </p:nvPr>
        </p:nvSpPr>
        <p:spPr>
          <a:xfrm>
            <a:off x="323849" y="1196752"/>
            <a:ext cx="4171951" cy="5040560"/>
          </a:xfrm>
        </p:spPr>
        <p:txBody>
          <a:bodyPr/>
          <a:lstStyle>
            <a:lvl1pPr marL="182563" indent="-182563">
              <a:buFont typeface="Wingdings" pitchFamily="2" charset="2"/>
              <a:buChar char="§"/>
              <a:defRPr sz="1600"/>
            </a:lvl1pPr>
            <a:lvl2pPr marL="452438" indent="-184150">
              <a:buFont typeface="Wingdings" pitchFamily="2" charset="2"/>
              <a:buChar char="§"/>
              <a:defRPr sz="1600"/>
            </a:lvl2pPr>
            <a:lvl3pPr marL="720725" indent="-182563">
              <a:buFont typeface="Wingdings" pitchFamily="2" charset="2"/>
              <a:buChar char="§"/>
              <a:defRPr sz="1600"/>
            </a:lvl3pPr>
            <a:lvl4pPr marL="989013" indent="-182563">
              <a:buFont typeface="Wingdings" pitchFamily="2" charset="2"/>
              <a:buChar char="§"/>
              <a:defRPr sz="1600"/>
            </a:lvl4pPr>
            <a:lvl5pPr marL="1258888" indent="-182563">
              <a:buFont typeface="Wingdings" pitchFamily="2" charset="2"/>
              <a:buChar char="§"/>
              <a:defRPr sz="1600"/>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2" name="Content Placeholder 2"/>
          <p:cNvSpPr>
            <a:spLocks noGrp="1"/>
          </p:cNvSpPr>
          <p:nvPr>
            <p:ph idx="11"/>
          </p:nvPr>
        </p:nvSpPr>
        <p:spPr>
          <a:xfrm>
            <a:off x="4721223" y="1196752"/>
            <a:ext cx="4171951" cy="5040560"/>
          </a:xfrm>
        </p:spPr>
        <p:txBody>
          <a:bodyPr/>
          <a:lstStyle>
            <a:lvl1pPr marL="182563" indent="-182563">
              <a:buFont typeface="Wingdings" pitchFamily="2" charset="2"/>
              <a:buChar char="§"/>
              <a:defRPr sz="1600"/>
            </a:lvl1pPr>
            <a:lvl2pPr marL="452438" indent="-184150">
              <a:buFont typeface="Wingdings" pitchFamily="2" charset="2"/>
              <a:buChar char="§"/>
              <a:defRPr sz="1600"/>
            </a:lvl2pPr>
            <a:lvl3pPr marL="720725" indent="-182563">
              <a:buFont typeface="Wingdings" pitchFamily="2" charset="2"/>
              <a:buChar char="§"/>
              <a:defRPr sz="1600"/>
            </a:lvl3pPr>
            <a:lvl4pPr marL="989013" indent="-182563">
              <a:buFont typeface="Wingdings" pitchFamily="2" charset="2"/>
              <a:buChar char="§"/>
              <a:defRPr sz="1600"/>
            </a:lvl4pPr>
            <a:lvl5pPr marL="1258888" indent="-182563">
              <a:buFont typeface="Wingdings" pitchFamily="2" charset="2"/>
              <a:buChar char="§"/>
              <a:defRPr sz="1600"/>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6" name="TextBox 5"/>
          <p:cNvSpPr txBox="1"/>
          <p:nvPr userDrawn="1"/>
        </p:nvSpPr>
        <p:spPr>
          <a:xfrm>
            <a:off x="7740352" y="6538044"/>
            <a:ext cx="864096" cy="153888"/>
          </a:xfrm>
          <a:prstGeom prst="rect">
            <a:avLst/>
          </a:prstGeom>
          <a:noFill/>
        </p:spPr>
        <p:txBody>
          <a:bodyPr wrap="square" lIns="0" tIns="0" rIns="0" bIns="0" rtlCol="0">
            <a:spAutoFit/>
          </a:bodyPr>
          <a:lstStyle/>
          <a:p>
            <a:pPr algn="r" fontAlgn="base">
              <a:spcBef>
                <a:spcPct val="0"/>
              </a:spcBef>
              <a:spcAft>
                <a:spcPct val="0"/>
              </a:spcAft>
            </a:pPr>
            <a:fld id="{850C391C-B15B-4E3C-A52B-A57D8DF4E32E}" type="slidenum">
              <a:rPr lang="en-AU" sz="1000">
                <a:solidFill>
                  <a:prstClr val="black"/>
                </a:solidFill>
                <a:latin typeface="Calibri" pitchFamily="34" charset="0"/>
                <a:ea typeface="MS PGothic" pitchFamily="34" charset="-128"/>
              </a:rPr>
              <a:pPr algn="r" fontAlgn="base">
                <a:spcBef>
                  <a:spcPct val="0"/>
                </a:spcBef>
                <a:spcAft>
                  <a:spcPct val="0"/>
                </a:spcAft>
              </a:pPr>
              <a:t>‹#›</a:t>
            </a:fld>
            <a:endParaRPr lang="en-AU" sz="1000"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xmlns="" val="9358685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849" y="1175074"/>
            <a:ext cx="4173539" cy="639762"/>
          </a:xfrm>
        </p:spPr>
        <p:txBody>
          <a:bodyPr anchor="b"/>
          <a:lstStyle>
            <a:lvl1pPr marL="0" indent="0">
              <a:buNone/>
              <a:defRPr sz="2000" b="1">
                <a:solidFill>
                  <a:srgbClr val="F794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721223" y="1175074"/>
            <a:ext cx="4171951" cy="639762"/>
          </a:xfrm>
        </p:spPr>
        <p:txBody>
          <a:bodyPr anchor="b"/>
          <a:lstStyle>
            <a:lvl1pPr marL="0" indent="0">
              <a:buNone/>
              <a:defRPr sz="2000" b="1">
                <a:solidFill>
                  <a:srgbClr val="F794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
        <p:nvSpPr>
          <p:cNvPr id="11" name="Title 1"/>
          <p:cNvSpPr>
            <a:spLocks noGrp="1"/>
          </p:cNvSpPr>
          <p:nvPr>
            <p:ph type="title"/>
          </p:nvPr>
        </p:nvSpPr>
        <p:spPr>
          <a:xfrm>
            <a:off x="323849" y="332656"/>
            <a:ext cx="8569325" cy="575394"/>
          </a:xfrm>
        </p:spPr>
        <p:txBody>
          <a:bodyPr lIns="0" rIns="0"/>
          <a:lstStyle>
            <a:lvl1pPr>
              <a:defRPr>
                <a:solidFill>
                  <a:srgbClr val="F7941E"/>
                </a:solidFill>
              </a:defRPr>
            </a:lvl1pPr>
          </a:lstStyle>
          <a:p>
            <a:r>
              <a:rPr lang="en-AU" dirty="0" smtClean="0"/>
              <a:t>Click to edit Master title style</a:t>
            </a:r>
            <a:endParaRPr lang="en-US" dirty="0"/>
          </a:p>
        </p:txBody>
      </p:sp>
      <p:sp>
        <p:nvSpPr>
          <p:cNvPr id="12" name="Content Placeholder 2"/>
          <p:cNvSpPr>
            <a:spLocks noGrp="1"/>
          </p:cNvSpPr>
          <p:nvPr>
            <p:ph idx="10"/>
          </p:nvPr>
        </p:nvSpPr>
        <p:spPr>
          <a:xfrm>
            <a:off x="323849" y="1814835"/>
            <a:ext cx="4171951" cy="4422477"/>
          </a:xfrm>
        </p:spPr>
        <p:txBody>
          <a:bodyPr/>
          <a:lstStyle>
            <a:lvl1pPr marL="182563" indent="-182563">
              <a:buFont typeface="Wingdings" pitchFamily="2" charset="2"/>
              <a:buChar char="§"/>
              <a:defRPr sz="1600"/>
            </a:lvl1pPr>
            <a:lvl2pPr marL="452438" indent="-184150">
              <a:buFont typeface="Wingdings" pitchFamily="2" charset="2"/>
              <a:buChar char="§"/>
              <a:defRPr sz="1600"/>
            </a:lvl2pPr>
            <a:lvl3pPr marL="720725" indent="-182563">
              <a:buFont typeface="Wingdings" pitchFamily="2" charset="2"/>
              <a:buChar char="§"/>
              <a:defRPr sz="1600"/>
            </a:lvl3pPr>
            <a:lvl4pPr marL="989013" indent="-182563">
              <a:buFont typeface="Wingdings" pitchFamily="2" charset="2"/>
              <a:buChar char="§"/>
              <a:defRPr sz="1600"/>
            </a:lvl4pPr>
            <a:lvl5pPr marL="1258888" indent="-182563">
              <a:buFont typeface="Wingdings" pitchFamily="2" charset="2"/>
              <a:buChar char="§"/>
              <a:defRPr sz="1600"/>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3" name="Content Placeholder 2"/>
          <p:cNvSpPr>
            <a:spLocks noGrp="1"/>
          </p:cNvSpPr>
          <p:nvPr>
            <p:ph idx="11"/>
          </p:nvPr>
        </p:nvSpPr>
        <p:spPr>
          <a:xfrm>
            <a:off x="4721223" y="1814835"/>
            <a:ext cx="4171951" cy="4422477"/>
          </a:xfrm>
        </p:spPr>
        <p:txBody>
          <a:bodyPr/>
          <a:lstStyle>
            <a:lvl1pPr marL="182563" indent="-182563">
              <a:buFont typeface="Wingdings" pitchFamily="2" charset="2"/>
              <a:buChar char="§"/>
              <a:defRPr sz="1600"/>
            </a:lvl1pPr>
            <a:lvl2pPr marL="452438" indent="-184150">
              <a:buFont typeface="Wingdings" pitchFamily="2" charset="2"/>
              <a:buChar char="§"/>
              <a:defRPr sz="1600"/>
            </a:lvl2pPr>
            <a:lvl3pPr marL="720725" indent="-182563">
              <a:buFont typeface="Wingdings" pitchFamily="2" charset="2"/>
              <a:buChar char="§"/>
              <a:defRPr sz="1600"/>
            </a:lvl3pPr>
            <a:lvl4pPr marL="989013" indent="-182563">
              <a:buFont typeface="Wingdings" pitchFamily="2" charset="2"/>
              <a:buChar char="§"/>
              <a:defRPr sz="1600"/>
            </a:lvl4pPr>
            <a:lvl5pPr marL="1258888" indent="-182563">
              <a:buFont typeface="Wingdings" pitchFamily="2" charset="2"/>
              <a:buChar char="§"/>
              <a:defRPr sz="1600"/>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8" name="TextBox 7"/>
          <p:cNvSpPr txBox="1"/>
          <p:nvPr userDrawn="1"/>
        </p:nvSpPr>
        <p:spPr>
          <a:xfrm>
            <a:off x="7740352" y="6538044"/>
            <a:ext cx="864096" cy="153888"/>
          </a:xfrm>
          <a:prstGeom prst="rect">
            <a:avLst/>
          </a:prstGeom>
          <a:noFill/>
        </p:spPr>
        <p:txBody>
          <a:bodyPr wrap="square" lIns="0" tIns="0" rIns="0" bIns="0" rtlCol="0">
            <a:spAutoFit/>
          </a:bodyPr>
          <a:lstStyle/>
          <a:p>
            <a:pPr algn="r" fontAlgn="base">
              <a:spcBef>
                <a:spcPct val="0"/>
              </a:spcBef>
              <a:spcAft>
                <a:spcPct val="0"/>
              </a:spcAft>
            </a:pPr>
            <a:fld id="{850C391C-B15B-4E3C-A52B-A57D8DF4E32E}" type="slidenum">
              <a:rPr lang="en-AU" sz="1000">
                <a:solidFill>
                  <a:prstClr val="black"/>
                </a:solidFill>
                <a:latin typeface="Calibri" pitchFamily="34" charset="0"/>
                <a:ea typeface="MS PGothic" pitchFamily="34" charset="-128"/>
              </a:rPr>
              <a:pPr algn="r" fontAlgn="base">
                <a:spcBef>
                  <a:spcPct val="0"/>
                </a:spcBef>
                <a:spcAft>
                  <a:spcPct val="0"/>
                </a:spcAft>
              </a:pPr>
              <a:t>‹#›</a:t>
            </a:fld>
            <a:endParaRPr lang="en-AU" sz="1000"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xmlns="" val="24411453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323849" y="332656"/>
            <a:ext cx="8569325" cy="575394"/>
          </a:xfrm>
        </p:spPr>
        <p:txBody>
          <a:bodyPr lIns="0" rIns="0"/>
          <a:lstStyle>
            <a:lvl1pPr>
              <a:defRPr>
                <a:solidFill>
                  <a:srgbClr val="F7941E"/>
                </a:solidFill>
              </a:defRPr>
            </a:lvl1pPr>
          </a:lstStyle>
          <a:p>
            <a:r>
              <a:rPr lang="en-AU" dirty="0" smtClean="0"/>
              <a:t>Click to edit Master title style</a:t>
            </a:r>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xmlns="" val="0"/>
              </a:ext>
            </a:extLst>
          </a:blip>
          <a:srcRect l="10096" r="71787"/>
          <a:stretch/>
        </p:blipFill>
        <p:spPr>
          <a:xfrm>
            <a:off x="8604448" y="6353944"/>
            <a:ext cx="340721" cy="451380"/>
          </a:xfrm>
          <a:prstGeom prst="rect">
            <a:avLst/>
          </a:prstGeom>
        </p:spPr>
      </p:pic>
      <p:sp>
        <p:nvSpPr>
          <p:cNvPr id="4" name="TextBox 3"/>
          <p:cNvSpPr txBox="1"/>
          <p:nvPr userDrawn="1"/>
        </p:nvSpPr>
        <p:spPr>
          <a:xfrm>
            <a:off x="7740352" y="6538044"/>
            <a:ext cx="864096" cy="153888"/>
          </a:xfrm>
          <a:prstGeom prst="rect">
            <a:avLst/>
          </a:prstGeom>
          <a:noFill/>
        </p:spPr>
        <p:txBody>
          <a:bodyPr wrap="square" lIns="0" tIns="0" rIns="0" bIns="0" rtlCol="0">
            <a:spAutoFit/>
          </a:bodyPr>
          <a:lstStyle/>
          <a:p>
            <a:pPr algn="r" fontAlgn="base">
              <a:spcBef>
                <a:spcPct val="0"/>
              </a:spcBef>
              <a:spcAft>
                <a:spcPct val="0"/>
              </a:spcAft>
            </a:pPr>
            <a:fld id="{850C391C-B15B-4E3C-A52B-A57D8DF4E32E}" type="slidenum">
              <a:rPr lang="en-AU" sz="1000">
                <a:solidFill>
                  <a:prstClr val="black"/>
                </a:solidFill>
                <a:latin typeface="Calibri" pitchFamily="34" charset="0"/>
                <a:ea typeface="MS PGothic" pitchFamily="34" charset="-128"/>
              </a:rPr>
              <a:pPr algn="r" fontAlgn="base">
                <a:spcBef>
                  <a:spcPct val="0"/>
                </a:spcBef>
                <a:spcAft>
                  <a:spcPct val="0"/>
                </a:spcAft>
              </a:pPr>
              <a:t>‹#›</a:t>
            </a:fld>
            <a:endParaRPr lang="en-AU" sz="1000"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xmlns="" val="2469267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US"/>
          </a:p>
        </p:txBody>
      </p:sp>
    </p:spTree>
    <p:extLst>
      <p:ext uri="{BB962C8B-B14F-4D97-AF65-F5344CB8AC3E}">
        <p14:creationId xmlns:p14="http://schemas.microsoft.com/office/powerpoint/2010/main" xmlns="" val="280957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xmlns="" val="305364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xmlns="" val="2161822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90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smtClean="0"/>
          </a:p>
        </p:txBody>
      </p:sp>
      <p:sp>
        <p:nvSpPr>
          <p:cNvPr id="1027" name="Text Placeholder 2"/>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solidFill>
                  <a:prstClr val="black">
                    <a:tint val="75000"/>
                  </a:prstClr>
                </a:solidFill>
                <a:latin typeface="Calibri"/>
              </a:rPr>
              <a:t>July 2012</a:t>
            </a: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latin typeface="Calibri"/>
            </a:endParaRPr>
          </a:p>
        </p:txBody>
      </p:sp>
    </p:spTree>
    <p:extLst>
      <p:ext uri="{BB962C8B-B14F-4D97-AF65-F5344CB8AC3E}">
        <p14:creationId xmlns:p14="http://schemas.microsoft.com/office/powerpoint/2010/main" xmlns="" val="423271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ＭＳ Ｐゴシック" charset="0"/>
        </a:defRPr>
      </a:lvl1pPr>
      <a:lvl2pPr algn="l" defTabSz="457200" rtl="0" eaLnBrk="0" fontAlgn="base" hangingPunct="0">
        <a:spcBef>
          <a:spcPct val="0"/>
        </a:spcBef>
        <a:spcAft>
          <a:spcPct val="0"/>
        </a:spcAft>
        <a:defRPr sz="3600">
          <a:solidFill>
            <a:schemeClr val="tx1"/>
          </a:solidFill>
          <a:latin typeface="Calibri" charset="0"/>
          <a:ea typeface="MS PGothic" pitchFamily="34" charset="-128"/>
          <a:cs typeface="ＭＳ Ｐゴシック" charset="0"/>
        </a:defRPr>
      </a:lvl2pPr>
      <a:lvl3pPr algn="l" defTabSz="457200" rtl="0" eaLnBrk="0" fontAlgn="base" hangingPunct="0">
        <a:spcBef>
          <a:spcPct val="0"/>
        </a:spcBef>
        <a:spcAft>
          <a:spcPct val="0"/>
        </a:spcAft>
        <a:defRPr sz="3600">
          <a:solidFill>
            <a:schemeClr val="tx1"/>
          </a:solidFill>
          <a:latin typeface="Calibri" charset="0"/>
          <a:ea typeface="MS PGothic" pitchFamily="34" charset="-128"/>
          <a:cs typeface="ＭＳ Ｐゴシック" charset="0"/>
        </a:defRPr>
      </a:lvl3pPr>
      <a:lvl4pPr algn="l" defTabSz="457200" rtl="0" eaLnBrk="0" fontAlgn="base" hangingPunct="0">
        <a:spcBef>
          <a:spcPct val="0"/>
        </a:spcBef>
        <a:spcAft>
          <a:spcPct val="0"/>
        </a:spcAft>
        <a:defRPr sz="3600">
          <a:solidFill>
            <a:schemeClr val="tx1"/>
          </a:solidFill>
          <a:latin typeface="Calibri" charset="0"/>
          <a:ea typeface="MS PGothic" pitchFamily="34" charset="-128"/>
          <a:cs typeface="ＭＳ Ｐゴシック" charset="0"/>
        </a:defRPr>
      </a:lvl4pPr>
      <a:lvl5pPr algn="l" defTabSz="457200" rtl="0" eaLnBrk="0" fontAlgn="base" hangingPunct="0">
        <a:spcBef>
          <a:spcPct val="0"/>
        </a:spcBef>
        <a:spcAft>
          <a:spcPct val="0"/>
        </a:spcAft>
        <a:defRPr sz="36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Title 1"/>
          <p:cNvSpPr txBox="1">
            <a:spLocks/>
          </p:cNvSpPr>
          <p:nvPr userDrawn="1"/>
        </p:nvSpPr>
        <p:spPr>
          <a:xfrm>
            <a:off x="323849" y="332656"/>
            <a:ext cx="8569325" cy="575394"/>
          </a:xfrm>
          <a:prstGeom prst="rect">
            <a:avLst/>
          </a:prstGeom>
        </p:spPr>
        <p:txBody>
          <a:bodyPr lIns="0" rIns="0"/>
          <a:lstStyle>
            <a:lvl1pPr algn="l" rtl="0" fontAlgn="base">
              <a:spcBef>
                <a:spcPct val="0"/>
              </a:spcBef>
              <a:spcAft>
                <a:spcPct val="0"/>
              </a:spcAft>
              <a:defRPr sz="2800" b="1">
                <a:solidFill>
                  <a:srgbClr val="F7941E"/>
                </a:solidFill>
                <a:latin typeface="+mj-lt"/>
                <a:ea typeface="+mj-ea"/>
                <a:cs typeface="+mj-cs"/>
              </a:defRPr>
            </a:lvl1pPr>
            <a:lvl2pPr algn="l" rtl="0" fontAlgn="base">
              <a:spcBef>
                <a:spcPct val="0"/>
              </a:spcBef>
              <a:spcAft>
                <a:spcPct val="0"/>
              </a:spcAft>
              <a:defRPr sz="2800" b="1">
                <a:solidFill>
                  <a:srgbClr val="4E2169"/>
                </a:solidFill>
                <a:latin typeface="Arial" pitchFamily="34" charset="0"/>
              </a:defRPr>
            </a:lvl2pPr>
            <a:lvl3pPr algn="l" rtl="0" fontAlgn="base">
              <a:spcBef>
                <a:spcPct val="0"/>
              </a:spcBef>
              <a:spcAft>
                <a:spcPct val="0"/>
              </a:spcAft>
              <a:defRPr sz="2800" b="1">
                <a:solidFill>
                  <a:srgbClr val="4E2169"/>
                </a:solidFill>
                <a:latin typeface="Arial" pitchFamily="34" charset="0"/>
              </a:defRPr>
            </a:lvl3pPr>
            <a:lvl4pPr algn="l" rtl="0" fontAlgn="base">
              <a:spcBef>
                <a:spcPct val="0"/>
              </a:spcBef>
              <a:spcAft>
                <a:spcPct val="0"/>
              </a:spcAft>
              <a:defRPr sz="2800" b="1">
                <a:solidFill>
                  <a:srgbClr val="4E2169"/>
                </a:solidFill>
                <a:latin typeface="Arial" pitchFamily="34" charset="0"/>
              </a:defRPr>
            </a:lvl4pPr>
            <a:lvl5pPr algn="l" rtl="0" fontAlgn="base">
              <a:spcBef>
                <a:spcPct val="0"/>
              </a:spcBef>
              <a:spcAft>
                <a:spcPct val="0"/>
              </a:spcAft>
              <a:defRPr sz="2800" b="1">
                <a:solidFill>
                  <a:srgbClr val="4E2169"/>
                </a:solidFill>
                <a:latin typeface="Arial" pitchFamily="34" charset="0"/>
              </a:defRPr>
            </a:lvl5pPr>
            <a:lvl6pPr marL="457200" algn="l" rtl="0" fontAlgn="base">
              <a:spcBef>
                <a:spcPct val="0"/>
              </a:spcBef>
              <a:spcAft>
                <a:spcPct val="0"/>
              </a:spcAft>
              <a:defRPr sz="2800" b="1">
                <a:solidFill>
                  <a:srgbClr val="4E2169"/>
                </a:solidFill>
                <a:latin typeface="Arial" pitchFamily="34" charset="0"/>
              </a:defRPr>
            </a:lvl6pPr>
            <a:lvl7pPr marL="914400" algn="l" rtl="0" fontAlgn="base">
              <a:spcBef>
                <a:spcPct val="0"/>
              </a:spcBef>
              <a:spcAft>
                <a:spcPct val="0"/>
              </a:spcAft>
              <a:defRPr sz="2800" b="1">
                <a:solidFill>
                  <a:srgbClr val="4E2169"/>
                </a:solidFill>
                <a:latin typeface="Arial" pitchFamily="34" charset="0"/>
              </a:defRPr>
            </a:lvl7pPr>
            <a:lvl8pPr marL="1371600" algn="l" rtl="0" fontAlgn="base">
              <a:spcBef>
                <a:spcPct val="0"/>
              </a:spcBef>
              <a:spcAft>
                <a:spcPct val="0"/>
              </a:spcAft>
              <a:defRPr sz="2800" b="1">
                <a:solidFill>
                  <a:srgbClr val="4E2169"/>
                </a:solidFill>
                <a:latin typeface="Arial" pitchFamily="34" charset="0"/>
              </a:defRPr>
            </a:lvl8pPr>
            <a:lvl9pPr marL="1828800" algn="l" rtl="0" fontAlgn="base">
              <a:spcBef>
                <a:spcPct val="0"/>
              </a:spcBef>
              <a:spcAft>
                <a:spcPct val="0"/>
              </a:spcAft>
              <a:defRPr sz="2800" b="1">
                <a:solidFill>
                  <a:srgbClr val="4E2169"/>
                </a:solidFill>
                <a:latin typeface="Arial" pitchFamily="34" charset="0"/>
              </a:defRPr>
            </a:lvl9pPr>
          </a:lstStyle>
          <a:p>
            <a:r>
              <a:rPr lang="en-AU" dirty="0" smtClean="0"/>
              <a:t>Conditions of use</a:t>
            </a:r>
            <a:endParaRPr lang="en-US" dirty="0"/>
          </a:p>
        </p:txBody>
      </p:sp>
    </p:spTree>
    <p:extLst>
      <p:ext uri="{BB962C8B-B14F-4D97-AF65-F5344CB8AC3E}">
        <p14:creationId xmlns:p14="http://schemas.microsoft.com/office/powerpoint/2010/main" xmlns="" val="30655662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fontAlgn="base">
        <a:spcBef>
          <a:spcPct val="0"/>
        </a:spcBef>
        <a:spcAft>
          <a:spcPct val="0"/>
        </a:spcAft>
        <a:defRPr sz="2800" b="1">
          <a:solidFill>
            <a:srgbClr val="4E2169"/>
          </a:solidFill>
          <a:latin typeface="+mj-lt"/>
          <a:ea typeface="+mj-ea"/>
          <a:cs typeface="+mj-cs"/>
        </a:defRPr>
      </a:lvl1pPr>
      <a:lvl2pPr algn="l" rtl="0" fontAlgn="base">
        <a:spcBef>
          <a:spcPct val="0"/>
        </a:spcBef>
        <a:spcAft>
          <a:spcPct val="0"/>
        </a:spcAft>
        <a:defRPr sz="2800" b="1">
          <a:solidFill>
            <a:srgbClr val="4E2169"/>
          </a:solidFill>
          <a:latin typeface="Arial" pitchFamily="34" charset="0"/>
        </a:defRPr>
      </a:lvl2pPr>
      <a:lvl3pPr algn="l" rtl="0" fontAlgn="base">
        <a:spcBef>
          <a:spcPct val="0"/>
        </a:spcBef>
        <a:spcAft>
          <a:spcPct val="0"/>
        </a:spcAft>
        <a:defRPr sz="2800" b="1">
          <a:solidFill>
            <a:srgbClr val="4E2169"/>
          </a:solidFill>
          <a:latin typeface="Arial" pitchFamily="34" charset="0"/>
        </a:defRPr>
      </a:lvl3pPr>
      <a:lvl4pPr algn="l" rtl="0" fontAlgn="base">
        <a:spcBef>
          <a:spcPct val="0"/>
        </a:spcBef>
        <a:spcAft>
          <a:spcPct val="0"/>
        </a:spcAft>
        <a:defRPr sz="2800" b="1">
          <a:solidFill>
            <a:srgbClr val="4E2169"/>
          </a:solidFill>
          <a:latin typeface="Arial" pitchFamily="34" charset="0"/>
        </a:defRPr>
      </a:lvl4pPr>
      <a:lvl5pPr algn="l" rtl="0" fontAlgn="base">
        <a:spcBef>
          <a:spcPct val="0"/>
        </a:spcBef>
        <a:spcAft>
          <a:spcPct val="0"/>
        </a:spcAft>
        <a:defRPr sz="2800" b="1">
          <a:solidFill>
            <a:srgbClr val="4E2169"/>
          </a:solidFill>
          <a:latin typeface="Arial" pitchFamily="34" charset="0"/>
        </a:defRPr>
      </a:lvl5pPr>
      <a:lvl6pPr marL="457200" algn="l" rtl="0" fontAlgn="base">
        <a:spcBef>
          <a:spcPct val="0"/>
        </a:spcBef>
        <a:spcAft>
          <a:spcPct val="0"/>
        </a:spcAft>
        <a:defRPr sz="2800" b="1">
          <a:solidFill>
            <a:srgbClr val="4E2169"/>
          </a:solidFill>
          <a:latin typeface="Arial" pitchFamily="34" charset="0"/>
        </a:defRPr>
      </a:lvl6pPr>
      <a:lvl7pPr marL="914400" algn="l" rtl="0" fontAlgn="base">
        <a:spcBef>
          <a:spcPct val="0"/>
        </a:spcBef>
        <a:spcAft>
          <a:spcPct val="0"/>
        </a:spcAft>
        <a:defRPr sz="2800" b="1">
          <a:solidFill>
            <a:srgbClr val="4E2169"/>
          </a:solidFill>
          <a:latin typeface="Arial" pitchFamily="34" charset="0"/>
        </a:defRPr>
      </a:lvl7pPr>
      <a:lvl8pPr marL="1371600" algn="l" rtl="0" fontAlgn="base">
        <a:spcBef>
          <a:spcPct val="0"/>
        </a:spcBef>
        <a:spcAft>
          <a:spcPct val="0"/>
        </a:spcAft>
        <a:defRPr sz="2800" b="1">
          <a:solidFill>
            <a:srgbClr val="4E2169"/>
          </a:solidFill>
          <a:latin typeface="Arial" pitchFamily="34" charset="0"/>
        </a:defRPr>
      </a:lvl8pPr>
      <a:lvl9pPr marL="1828800" algn="l" rtl="0" fontAlgn="base">
        <a:spcBef>
          <a:spcPct val="0"/>
        </a:spcBef>
        <a:spcAft>
          <a:spcPct val="0"/>
        </a:spcAft>
        <a:defRPr sz="2800" b="1">
          <a:solidFill>
            <a:srgbClr val="4E2169"/>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hyperlink" Target="http://ppt-toolkit.com" TargetMode="Externa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1.png"/><Relationship Id="rId4" Type="http://schemas.openxmlformats.org/officeDocument/2006/relationships/image" Target="../media/image3.emf"/><Relationship Id="rId9"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ppt-toolkit.com" TargetMode="Externa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creativecommons.org/licenses/by-nd/3.0/"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4000" tIns="36000" rIns="54000" bIns="36000" numCol="1" spcCol="0" rtlCol="0" fromWordArt="0" anchor="ctr" anchorCtr="0" forceAA="0" compatLnSpc="1">
            <a:prstTxWarp prst="textNoShape">
              <a:avLst/>
            </a:prstTxWarp>
            <a:noAutofit/>
          </a:bodyPr>
          <a:lstStyle/>
          <a:p>
            <a:pPr algn="ctr" fontAlgn="base">
              <a:spcBef>
                <a:spcPct val="0"/>
              </a:spcBef>
              <a:spcAft>
                <a:spcPct val="0"/>
              </a:spcAft>
            </a:pPr>
            <a:endParaRPr lang="en-AU" sz="1000" dirty="0">
              <a:solidFill>
                <a:prstClr val="black">
                  <a:lumMod val="50000"/>
                  <a:lumOff val="50000"/>
                </a:prstClr>
              </a:solidFill>
              <a:latin typeface="Calibri"/>
            </a:endParaRPr>
          </a:p>
        </p:txBody>
      </p:sp>
      <p:sp>
        <p:nvSpPr>
          <p:cNvPr id="2" name="Title 1"/>
          <p:cNvSpPr>
            <a:spLocks noGrp="1"/>
          </p:cNvSpPr>
          <p:nvPr>
            <p:ph type="ctrTitle"/>
          </p:nvPr>
        </p:nvSpPr>
        <p:spPr>
          <a:xfrm>
            <a:off x="696819" y="3111103"/>
            <a:ext cx="7772400" cy="1470025"/>
          </a:xfrm>
        </p:spPr>
        <p:txBody>
          <a:bodyPr/>
          <a:lstStyle/>
          <a:p>
            <a:r>
              <a:rPr lang="en-US" sz="2800" dirty="0" smtClean="0">
                <a:solidFill>
                  <a:schemeClr val="bg1"/>
                </a:solidFill>
                <a:effectLst>
                  <a:outerShdw blurRad="38100" dist="38100" dir="2700000" algn="tl">
                    <a:srgbClr val="000000">
                      <a:alpha val="43137"/>
                    </a:srgbClr>
                  </a:outerShdw>
                </a:effectLst>
              </a:rPr>
              <a:t>ppt-toolkit.com</a:t>
            </a:r>
            <a:endParaRPr lang="en-US" sz="2800" dirty="0">
              <a:solidFill>
                <a:schemeClr val="bg1"/>
              </a:solidFill>
              <a:effectLst>
                <a:outerShdw blurRad="38100" dist="38100" dir="2700000" algn="tl">
                  <a:srgbClr val="000000">
                    <a:alpha val="43137"/>
                  </a:srgbClr>
                </a:outerShdw>
              </a:effectLst>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xmlns="" val="0"/>
              </a:ext>
            </a:extLst>
          </a:blip>
          <a:srcRect l="10096" r="10141"/>
          <a:stretch/>
        </p:blipFill>
        <p:spPr>
          <a:xfrm>
            <a:off x="925286" y="1196752"/>
            <a:ext cx="7293429" cy="2194560"/>
          </a:xfrm>
          <a:prstGeom prst="rect">
            <a:avLst/>
          </a:prstGeom>
        </p:spPr>
      </p:pic>
    </p:spTree>
    <p:extLst>
      <p:ext uri="{BB962C8B-B14F-4D97-AF65-F5344CB8AC3E}">
        <p14:creationId xmlns:p14="http://schemas.microsoft.com/office/powerpoint/2010/main" xmlns="" val="219839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437162372"/>
              </p:ext>
            </p:extLst>
          </p:nvPr>
        </p:nvGraphicFramePr>
        <p:xfrm>
          <a:off x="323528" y="1884080"/>
          <a:ext cx="8568958" cy="2048976"/>
        </p:xfrm>
        <a:graphic>
          <a:graphicData uri="http://schemas.openxmlformats.org/drawingml/2006/table">
            <a:tbl>
              <a:tblPr bandCol="1">
                <a:tableStyleId>{22838BEF-8BB2-4498-84A7-C5851F593DF1}</a:tableStyleId>
              </a:tblPr>
              <a:tblGrid>
                <a:gridCol w="2088232"/>
                <a:gridCol w="462909"/>
                <a:gridCol w="462909"/>
                <a:gridCol w="462909"/>
                <a:gridCol w="462909"/>
                <a:gridCol w="462909"/>
                <a:gridCol w="462909"/>
                <a:gridCol w="462909"/>
                <a:gridCol w="462909"/>
                <a:gridCol w="462909"/>
                <a:gridCol w="462909"/>
                <a:gridCol w="462909"/>
                <a:gridCol w="462909"/>
                <a:gridCol w="462909"/>
                <a:gridCol w="462909"/>
              </a:tblGrid>
              <a:tr h="387856">
                <a:tc>
                  <a:txBody>
                    <a:bodyPr/>
                    <a:lstStyle/>
                    <a:p>
                      <a:endParaRPr lang="en-AU" sz="1000" b="1" dirty="0">
                        <a:ln>
                          <a:noFill/>
                        </a:ln>
                        <a:solidFill>
                          <a:schemeClr val="bg1"/>
                        </a:solidFill>
                        <a:effectLst/>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 Jan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15 Jan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29 Jan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12</a:t>
                      </a:r>
                      <a:r>
                        <a:rPr lang="en-AU" sz="1000" b="1" baseline="0" dirty="0" smtClean="0">
                          <a:ln>
                            <a:noFill/>
                          </a:ln>
                          <a:solidFill>
                            <a:schemeClr val="bg1"/>
                          </a:solidFill>
                          <a:effectLst/>
                        </a:rPr>
                        <a:t> Feb</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26</a:t>
                      </a:r>
                      <a:r>
                        <a:rPr lang="en-AU" sz="1000" b="1" baseline="0" dirty="0" smtClean="0">
                          <a:ln>
                            <a:noFill/>
                          </a:ln>
                          <a:solidFill>
                            <a:schemeClr val="bg1"/>
                          </a:solidFill>
                          <a:effectLst/>
                        </a:rPr>
                        <a:t> Feb</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10</a:t>
                      </a:r>
                      <a:r>
                        <a:rPr lang="en-AU" sz="1000" b="1" baseline="0" dirty="0" smtClean="0">
                          <a:ln>
                            <a:noFill/>
                          </a:ln>
                          <a:solidFill>
                            <a:schemeClr val="bg1"/>
                          </a:solidFill>
                          <a:effectLst/>
                        </a:rPr>
                        <a:t> Mar</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24 Mar</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7</a:t>
                      </a:r>
                      <a:r>
                        <a:rPr lang="en-AU" sz="1000" b="1" baseline="0" dirty="0" smtClean="0">
                          <a:ln>
                            <a:noFill/>
                          </a:ln>
                          <a:solidFill>
                            <a:schemeClr val="bg1"/>
                          </a:solidFill>
                          <a:effectLst/>
                        </a:rPr>
                        <a:t> Apr</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21</a:t>
                      </a:r>
                      <a:r>
                        <a:rPr lang="en-AU" sz="1000" b="1" baseline="0" dirty="0" smtClean="0">
                          <a:ln>
                            <a:noFill/>
                          </a:ln>
                          <a:solidFill>
                            <a:schemeClr val="bg1"/>
                          </a:solidFill>
                          <a:effectLst/>
                        </a:rPr>
                        <a:t> Apr</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5 May</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19</a:t>
                      </a:r>
                      <a:r>
                        <a:rPr lang="en-AU" sz="1000" b="1" baseline="0" dirty="0" smtClean="0">
                          <a:ln>
                            <a:noFill/>
                          </a:ln>
                          <a:solidFill>
                            <a:schemeClr val="bg1"/>
                          </a:solidFill>
                          <a:effectLst/>
                        </a:rPr>
                        <a:t> May</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2</a:t>
                      </a:r>
                      <a:r>
                        <a:rPr lang="en-AU" sz="1000" b="1" baseline="0" dirty="0" smtClean="0">
                          <a:ln>
                            <a:noFill/>
                          </a:ln>
                          <a:solidFill>
                            <a:schemeClr val="bg1"/>
                          </a:solidFill>
                          <a:effectLst/>
                        </a:rPr>
                        <a:t> Jun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16 Jun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AU" sz="1000" b="1" dirty="0" smtClean="0">
                          <a:ln>
                            <a:noFill/>
                          </a:ln>
                          <a:solidFill>
                            <a:schemeClr val="bg1"/>
                          </a:solidFill>
                          <a:effectLst/>
                        </a:rPr>
                        <a:t>30</a:t>
                      </a:r>
                      <a:r>
                        <a:rPr lang="en-AU" sz="1000" b="1" baseline="0" dirty="0" smtClean="0">
                          <a:ln>
                            <a:noFill/>
                          </a:ln>
                          <a:solidFill>
                            <a:schemeClr val="bg1"/>
                          </a:solidFill>
                          <a:effectLst/>
                        </a:rPr>
                        <a:t> Jun</a:t>
                      </a:r>
                      <a:endParaRPr lang="en-AU" sz="1000" b="1" dirty="0">
                        <a:ln>
                          <a:noFill/>
                        </a:ln>
                        <a:solidFill>
                          <a:schemeClr val="bg1"/>
                        </a:solidFill>
                        <a:effectLst/>
                      </a:endParaRPr>
                    </a:p>
                  </a:txBody>
                  <a:tcPr marL="0" marR="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32224">
                <a:tc>
                  <a:txBody>
                    <a:bodyPr/>
                    <a:lstStyle/>
                    <a:p>
                      <a:r>
                        <a:rPr lang="en-AU" sz="1000" b="0" dirty="0" smtClean="0">
                          <a:ln>
                            <a:noFill/>
                          </a:ln>
                          <a:solidFill>
                            <a:sysClr val="windowText" lastClr="000000"/>
                          </a:solidFill>
                          <a:effectLst/>
                        </a:rPr>
                        <a:t>[ACTIVITY 1.1]</a:t>
                      </a:r>
                      <a:endParaRPr lang="en-AU" sz="1000" b="0" dirty="0">
                        <a:ln>
                          <a:noFill/>
                        </a:ln>
                        <a:solidFill>
                          <a:sysClr val="windowText" lastClr="000000"/>
                        </a:solidFill>
                        <a:effectLst/>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32224">
                <a:tc>
                  <a:txBody>
                    <a:bodyPr/>
                    <a:lstStyle/>
                    <a:p>
                      <a:r>
                        <a:rPr lang="en-AU" sz="1000" b="0" dirty="0" smtClean="0">
                          <a:ln>
                            <a:noFill/>
                          </a:ln>
                          <a:solidFill>
                            <a:sysClr val="windowText" lastClr="000000"/>
                          </a:solidFill>
                          <a:effectLst/>
                        </a:rPr>
                        <a:t>[ACTIVITY 1.2]</a:t>
                      </a:r>
                      <a:endParaRPr lang="en-AU" sz="1000" b="0" dirty="0">
                        <a:ln>
                          <a:noFill/>
                        </a:ln>
                        <a:solidFill>
                          <a:sysClr val="windowText" lastClr="000000"/>
                        </a:solidFill>
                        <a:effectLst/>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322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b="0" dirty="0" smtClean="0">
                          <a:ln>
                            <a:noFill/>
                          </a:ln>
                          <a:solidFill>
                            <a:sysClr val="windowText" lastClr="000000"/>
                          </a:solidFill>
                          <a:effectLst/>
                        </a:rPr>
                        <a:t>[ACTIVITY 1.3]</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322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b="0" dirty="0" smtClean="0">
                          <a:ln>
                            <a:noFill/>
                          </a:ln>
                          <a:solidFill>
                            <a:sysClr val="windowText" lastClr="000000"/>
                          </a:solidFill>
                          <a:effectLst/>
                        </a:rPr>
                        <a:t>[ACTIVITY 2.1]</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322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b="0" dirty="0" smtClean="0">
                          <a:ln>
                            <a:noFill/>
                          </a:ln>
                          <a:solidFill>
                            <a:sysClr val="windowText" lastClr="000000"/>
                          </a:solidFill>
                          <a:effectLst/>
                        </a:rPr>
                        <a:t>[ACTIVITY 2.2]</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000" b="0" dirty="0">
                        <a:ln>
                          <a:noFill/>
                        </a:ln>
                        <a:solidFill>
                          <a:sysClr val="windowText" lastClr="000000"/>
                        </a:solidFill>
                        <a:effectLs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 name="Rectangle 18"/>
          <p:cNvSpPr/>
          <p:nvPr/>
        </p:nvSpPr>
        <p:spPr>
          <a:xfrm>
            <a:off x="328290" y="1307493"/>
            <a:ext cx="360040" cy="144016"/>
          </a:xfrm>
          <a:prstGeom prst="rect">
            <a:avLst/>
          </a:prstGeom>
          <a:solidFill>
            <a:schemeClr val="accent1"/>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20" name="Rectangle 19"/>
          <p:cNvSpPr/>
          <p:nvPr/>
        </p:nvSpPr>
        <p:spPr>
          <a:xfrm>
            <a:off x="328290" y="1515505"/>
            <a:ext cx="360040" cy="144016"/>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22" name="Rectangle 21"/>
          <p:cNvSpPr/>
          <p:nvPr/>
        </p:nvSpPr>
        <p:spPr>
          <a:xfrm>
            <a:off x="3234898" y="1307493"/>
            <a:ext cx="360040" cy="144016"/>
          </a:xfrm>
          <a:prstGeom prst="rect">
            <a:avLst/>
          </a:prstGeom>
          <a:solidFill>
            <a:schemeClr val="accent3"/>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23" name="Rectangle 22"/>
          <p:cNvSpPr/>
          <p:nvPr/>
        </p:nvSpPr>
        <p:spPr>
          <a:xfrm>
            <a:off x="3234898" y="1515505"/>
            <a:ext cx="360040" cy="144016"/>
          </a:xfrm>
          <a:prstGeom prst="rect">
            <a:avLst/>
          </a:prstGeom>
          <a:solidFill>
            <a:schemeClr val="accent4"/>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25" name="TextBox 24"/>
          <p:cNvSpPr txBox="1"/>
          <p:nvPr/>
        </p:nvSpPr>
        <p:spPr>
          <a:xfrm>
            <a:off x="755576" y="1292741"/>
            <a:ext cx="2304256" cy="153888"/>
          </a:xfrm>
          <a:prstGeom prst="rect">
            <a:avLst/>
          </a:prstGeom>
          <a:noFill/>
        </p:spPr>
        <p:txBody>
          <a:bodyPr wrap="square" lIns="36000" tIns="0" rIns="36000" bIns="0" rtlCol="0" anchor="ctr">
            <a:spAutoFit/>
          </a:bodyPr>
          <a:lstStyle/>
          <a:p>
            <a:r>
              <a:rPr lang="en-AU" sz="1000" dirty="0" smtClean="0"/>
              <a:t>[SUB </a:t>
            </a:r>
            <a:r>
              <a:rPr lang="en-AU" sz="1000" dirty="0"/>
              <a:t>TASK OR ACTIVITY </a:t>
            </a:r>
            <a:r>
              <a:rPr lang="en-AU" sz="1000" dirty="0" smtClean="0"/>
              <a:t>OWNER]</a:t>
            </a:r>
            <a:endParaRPr lang="en-AU" sz="1000" dirty="0"/>
          </a:p>
        </p:txBody>
      </p:sp>
      <p:sp>
        <p:nvSpPr>
          <p:cNvPr id="26" name="TextBox 25"/>
          <p:cNvSpPr txBox="1"/>
          <p:nvPr/>
        </p:nvSpPr>
        <p:spPr>
          <a:xfrm>
            <a:off x="755576" y="1510568"/>
            <a:ext cx="2304256" cy="153888"/>
          </a:xfrm>
          <a:prstGeom prst="rect">
            <a:avLst/>
          </a:prstGeom>
          <a:noFill/>
        </p:spPr>
        <p:txBody>
          <a:bodyPr wrap="square" lIns="36000" tIns="0" rIns="36000" bIns="0" rtlCol="0" anchor="ctr">
            <a:spAutoFit/>
          </a:bodyPr>
          <a:lstStyle/>
          <a:p>
            <a:r>
              <a:rPr lang="en-AU" sz="1000" dirty="0"/>
              <a:t>[SUB TASK OR ACTIVITY OWNER]</a:t>
            </a:r>
          </a:p>
        </p:txBody>
      </p:sp>
      <p:sp>
        <p:nvSpPr>
          <p:cNvPr id="31" name="TextBox 30"/>
          <p:cNvSpPr txBox="1"/>
          <p:nvPr/>
        </p:nvSpPr>
        <p:spPr>
          <a:xfrm>
            <a:off x="3662184" y="1292741"/>
            <a:ext cx="2304256" cy="153888"/>
          </a:xfrm>
          <a:prstGeom prst="rect">
            <a:avLst/>
          </a:prstGeom>
          <a:noFill/>
        </p:spPr>
        <p:txBody>
          <a:bodyPr wrap="square" lIns="36000" tIns="0" rIns="36000" bIns="0" rtlCol="0" anchor="ctr">
            <a:spAutoFit/>
          </a:bodyPr>
          <a:lstStyle/>
          <a:p>
            <a:r>
              <a:rPr lang="en-AU" sz="1000" dirty="0"/>
              <a:t>[SUB TASK OR ACTIVITY OWNER]</a:t>
            </a:r>
          </a:p>
        </p:txBody>
      </p:sp>
      <p:sp>
        <p:nvSpPr>
          <p:cNvPr id="32" name="TextBox 31"/>
          <p:cNvSpPr txBox="1"/>
          <p:nvPr/>
        </p:nvSpPr>
        <p:spPr>
          <a:xfrm>
            <a:off x="3662184" y="1510568"/>
            <a:ext cx="2304256" cy="153888"/>
          </a:xfrm>
          <a:prstGeom prst="rect">
            <a:avLst/>
          </a:prstGeom>
          <a:noFill/>
        </p:spPr>
        <p:txBody>
          <a:bodyPr wrap="square" lIns="36000" tIns="0" rIns="36000" bIns="0" rtlCol="0" anchor="ctr">
            <a:spAutoFit/>
          </a:bodyPr>
          <a:lstStyle/>
          <a:p>
            <a:r>
              <a:rPr lang="en-AU" sz="1000" dirty="0"/>
              <a:t>[SUB TASK OR ACTIVITY OWNER]</a:t>
            </a:r>
          </a:p>
        </p:txBody>
      </p:sp>
      <p:sp>
        <p:nvSpPr>
          <p:cNvPr id="34" name="Rectangle 33"/>
          <p:cNvSpPr/>
          <p:nvPr/>
        </p:nvSpPr>
        <p:spPr>
          <a:xfrm>
            <a:off x="6160938" y="1307493"/>
            <a:ext cx="360040" cy="144016"/>
          </a:xfrm>
          <a:prstGeom prst="rect">
            <a:avLst/>
          </a:prstGeom>
          <a:solidFill>
            <a:schemeClr val="accent5"/>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35" name="Rectangle 34"/>
          <p:cNvSpPr/>
          <p:nvPr/>
        </p:nvSpPr>
        <p:spPr>
          <a:xfrm>
            <a:off x="6160938" y="1515505"/>
            <a:ext cx="360040" cy="144016"/>
          </a:xfrm>
          <a:prstGeom prst="rect">
            <a:avLst/>
          </a:prstGeom>
          <a:solidFill>
            <a:schemeClr val="accent6"/>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endParaRPr lang="en-AU" sz="900" b="1" dirty="0">
              <a:solidFill>
                <a:schemeClr val="bg1"/>
              </a:solidFill>
            </a:endParaRPr>
          </a:p>
        </p:txBody>
      </p:sp>
      <p:sp>
        <p:nvSpPr>
          <p:cNvPr id="36" name="TextBox 35"/>
          <p:cNvSpPr txBox="1"/>
          <p:nvPr/>
        </p:nvSpPr>
        <p:spPr>
          <a:xfrm>
            <a:off x="6588224" y="1292741"/>
            <a:ext cx="2304256" cy="153888"/>
          </a:xfrm>
          <a:prstGeom prst="rect">
            <a:avLst/>
          </a:prstGeom>
          <a:noFill/>
        </p:spPr>
        <p:txBody>
          <a:bodyPr wrap="square" lIns="36000" tIns="0" rIns="36000" bIns="0" rtlCol="0" anchor="ctr">
            <a:spAutoFit/>
          </a:bodyPr>
          <a:lstStyle/>
          <a:p>
            <a:r>
              <a:rPr lang="en-AU" sz="1000" dirty="0"/>
              <a:t>[SUB TASK OR ACTIVITY OWNER]</a:t>
            </a:r>
          </a:p>
        </p:txBody>
      </p:sp>
      <p:sp>
        <p:nvSpPr>
          <p:cNvPr id="37" name="TextBox 36"/>
          <p:cNvSpPr txBox="1"/>
          <p:nvPr/>
        </p:nvSpPr>
        <p:spPr>
          <a:xfrm>
            <a:off x="6588224" y="1510568"/>
            <a:ext cx="2304256" cy="153888"/>
          </a:xfrm>
          <a:prstGeom prst="rect">
            <a:avLst/>
          </a:prstGeom>
          <a:noFill/>
        </p:spPr>
        <p:txBody>
          <a:bodyPr wrap="square" lIns="36000" tIns="0" rIns="36000" bIns="0" rtlCol="0" anchor="ctr">
            <a:spAutoFit/>
          </a:bodyPr>
          <a:lstStyle/>
          <a:p>
            <a:r>
              <a:rPr lang="en-AU" sz="1000" dirty="0"/>
              <a:t>[SUB TASK OR ACTIVITY OWNER]</a:t>
            </a:r>
          </a:p>
        </p:txBody>
      </p:sp>
      <p:sp>
        <p:nvSpPr>
          <p:cNvPr id="39" name="Title 38"/>
          <p:cNvSpPr>
            <a:spLocks noGrp="1"/>
          </p:cNvSpPr>
          <p:nvPr>
            <p:ph type="title"/>
          </p:nvPr>
        </p:nvSpPr>
        <p:spPr/>
        <p:txBody>
          <a:bodyPr/>
          <a:lstStyle/>
          <a:p>
            <a:r>
              <a:rPr lang="en-AU" dirty="0"/>
              <a:t>G</a:t>
            </a:r>
            <a:r>
              <a:rPr lang="en-AU" dirty="0" smtClean="0"/>
              <a:t>antt chart</a:t>
            </a:r>
            <a:endParaRPr lang="en-AU" dirty="0"/>
          </a:p>
        </p:txBody>
      </p:sp>
      <p:grpSp>
        <p:nvGrpSpPr>
          <p:cNvPr id="24" name="Group 23"/>
          <p:cNvGrpSpPr/>
          <p:nvPr/>
        </p:nvGrpSpPr>
        <p:grpSpPr>
          <a:xfrm>
            <a:off x="2411760" y="2261016"/>
            <a:ext cx="2312640" cy="1945786"/>
            <a:chOff x="2411760" y="2261016"/>
            <a:chExt cx="2312640" cy="1945786"/>
          </a:xfrm>
        </p:grpSpPr>
        <p:cxnSp>
          <p:nvCxnSpPr>
            <p:cNvPr id="27" name="Straight Connector 26"/>
            <p:cNvCxnSpPr/>
            <p:nvPr/>
          </p:nvCxnSpPr>
          <p:spPr>
            <a:xfrm>
              <a:off x="4724400" y="2261016"/>
              <a:ext cx="0" cy="1926168"/>
            </a:xfrm>
            <a:prstGeom prst="line">
              <a:avLst/>
            </a:prstGeom>
            <a:ln>
              <a:solidFill>
                <a:srgbClr val="C00000"/>
              </a:solidFill>
              <a:headEnd type="oval"/>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2411760" y="4052914"/>
              <a:ext cx="2304256" cy="153888"/>
            </a:xfrm>
            <a:prstGeom prst="rect">
              <a:avLst/>
            </a:prstGeom>
            <a:noFill/>
          </p:spPr>
          <p:txBody>
            <a:bodyPr wrap="square" lIns="36000" tIns="0" rIns="36000" bIns="0" rtlCol="0" anchor="ctr">
              <a:spAutoFit/>
            </a:bodyPr>
            <a:lstStyle/>
            <a:p>
              <a:pPr algn="r"/>
              <a:r>
                <a:rPr lang="en-AU" sz="1000" dirty="0" smtClean="0">
                  <a:solidFill>
                    <a:srgbClr val="C00000"/>
                  </a:solidFill>
                </a:rPr>
                <a:t>[MILESTONE]</a:t>
              </a:r>
              <a:endParaRPr lang="en-AU" sz="1000" dirty="0">
                <a:solidFill>
                  <a:srgbClr val="C00000"/>
                </a:solidFill>
              </a:endParaRPr>
            </a:p>
          </p:txBody>
        </p:sp>
      </p:grpSp>
      <p:grpSp>
        <p:nvGrpSpPr>
          <p:cNvPr id="29" name="Group 28"/>
          <p:cNvGrpSpPr/>
          <p:nvPr/>
        </p:nvGrpSpPr>
        <p:grpSpPr>
          <a:xfrm>
            <a:off x="5195021" y="2261016"/>
            <a:ext cx="2312640" cy="1945786"/>
            <a:chOff x="2411760" y="2261016"/>
            <a:chExt cx="2312640" cy="1945786"/>
          </a:xfrm>
        </p:grpSpPr>
        <p:cxnSp>
          <p:nvCxnSpPr>
            <p:cNvPr id="30" name="Straight Connector 29"/>
            <p:cNvCxnSpPr/>
            <p:nvPr/>
          </p:nvCxnSpPr>
          <p:spPr>
            <a:xfrm>
              <a:off x="4724400" y="2261016"/>
              <a:ext cx="0" cy="1926168"/>
            </a:xfrm>
            <a:prstGeom prst="line">
              <a:avLst/>
            </a:prstGeom>
            <a:ln>
              <a:solidFill>
                <a:srgbClr val="C00000"/>
              </a:solidFill>
              <a:headEnd type="ova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411760" y="4052914"/>
              <a:ext cx="2304256" cy="153888"/>
            </a:xfrm>
            <a:prstGeom prst="rect">
              <a:avLst/>
            </a:prstGeom>
            <a:noFill/>
          </p:spPr>
          <p:txBody>
            <a:bodyPr wrap="square" lIns="36000" tIns="0" rIns="36000" bIns="0" rtlCol="0" anchor="ctr">
              <a:spAutoFit/>
            </a:bodyPr>
            <a:lstStyle/>
            <a:p>
              <a:pPr algn="r"/>
              <a:r>
                <a:rPr lang="en-AU" sz="1000" dirty="0" smtClean="0">
                  <a:solidFill>
                    <a:srgbClr val="C00000"/>
                  </a:solidFill>
                </a:rPr>
                <a:t>[MILESTONE]</a:t>
              </a:r>
              <a:endParaRPr lang="en-AU" sz="1000" dirty="0">
                <a:solidFill>
                  <a:srgbClr val="C00000"/>
                </a:solidFill>
              </a:endParaRPr>
            </a:p>
          </p:txBody>
        </p:sp>
      </p:grpSp>
      <p:sp>
        <p:nvSpPr>
          <p:cNvPr id="4" name="Rectangle 3"/>
          <p:cNvSpPr/>
          <p:nvPr/>
        </p:nvSpPr>
        <p:spPr>
          <a:xfrm>
            <a:off x="2411760" y="2366928"/>
            <a:ext cx="3240360" cy="144016"/>
          </a:xfrm>
          <a:prstGeom prst="rect">
            <a:avLst/>
          </a:prstGeom>
          <a:solidFill>
            <a:schemeClr val="accent1"/>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smtClean="0">
                <a:solidFill>
                  <a:schemeClr val="bg1"/>
                </a:solidFill>
              </a:rPr>
              <a:t>[SUB TASK OR ACTIVITY OWNER]</a:t>
            </a:r>
            <a:endParaRPr lang="en-AU" sz="900" b="1" dirty="0">
              <a:solidFill>
                <a:schemeClr val="bg1"/>
              </a:solidFill>
            </a:endParaRPr>
          </a:p>
        </p:txBody>
      </p:sp>
      <p:sp>
        <p:nvSpPr>
          <p:cNvPr id="5" name="Rectangle 4"/>
          <p:cNvSpPr/>
          <p:nvPr/>
        </p:nvSpPr>
        <p:spPr>
          <a:xfrm>
            <a:off x="4716016" y="2699081"/>
            <a:ext cx="2808312" cy="144016"/>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bg1"/>
                </a:solidFill>
              </a:rPr>
              <a:t>[SUB TASK OR ACTIVITY OWNER]</a:t>
            </a:r>
          </a:p>
        </p:txBody>
      </p:sp>
      <p:sp>
        <p:nvSpPr>
          <p:cNvPr id="6" name="Rectangle 5"/>
          <p:cNvSpPr/>
          <p:nvPr/>
        </p:nvSpPr>
        <p:spPr>
          <a:xfrm>
            <a:off x="4260153" y="3031234"/>
            <a:ext cx="1860019" cy="144016"/>
          </a:xfrm>
          <a:prstGeom prst="rect">
            <a:avLst/>
          </a:prstGeom>
          <a:solidFill>
            <a:schemeClr val="accent3"/>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bg1"/>
                </a:solidFill>
              </a:rPr>
              <a:t>[SUB TASK OR ACTIVITY OWNER]</a:t>
            </a:r>
          </a:p>
        </p:txBody>
      </p:sp>
      <p:sp>
        <p:nvSpPr>
          <p:cNvPr id="7" name="Rectangle 6"/>
          <p:cNvSpPr/>
          <p:nvPr/>
        </p:nvSpPr>
        <p:spPr>
          <a:xfrm>
            <a:off x="2411759" y="3363387"/>
            <a:ext cx="6480721" cy="144016"/>
          </a:xfrm>
          <a:prstGeom prst="rect">
            <a:avLst/>
          </a:prstGeom>
          <a:solidFill>
            <a:schemeClr val="accent4"/>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bg1"/>
                </a:solidFill>
              </a:rPr>
              <a:t>[SUB TASK OR ACTIVITY OWNER]</a:t>
            </a:r>
          </a:p>
        </p:txBody>
      </p:sp>
      <p:sp>
        <p:nvSpPr>
          <p:cNvPr id="8" name="Rectangle 7"/>
          <p:cNvSpPr/>
          <p:nvPr/>
        </p:nvSpPr>
        <p:spPr>
          <a:xfrm>
            <a:off x="6120171" y="3695540"/>
            <a:ext cx="1374813" cy="144016"/>
          </a:xfrm>
          <a:prstGeom prst="rect">
            <a:avLst/>
          </a:prstGeom>
          <a:solidFill>
            <a:schemeClr val="accent5"/>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tx1"/>
                </a:solidFill>
              </a:rPr>
              <a:t>[SUB TASK OR ACTIVITY OWNER]</a:t>
            </a:r>
          </a:p>
        </p:txBody>
      </p:sp>
      <p:sp>
        <p:nvSpPr>
          <p:cNvPr id="10" name="Rectangle 9"/>
          <p:cNvSpPr/>
          <p:nvPr/>
        </p:nvSpPr>
        <p:spPr>
          <a:xfrm>
            <a:off x="5652119" y="2366928"/>
            <a:ext cx="936105" cy="144016"/>
          </a:xfrm>
          <a:prstGeom prst="rect">
            <a:avLst/>
          </a:prstGeom>
          <a:solidFill>
            <a:schemeClr val="accent6"/>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tx1"/>
                </a:solidFill>
              </a:rPr>
              <a:t>[SUB TASK OR ACTIVITY OWNER]</a:t>
            </a:r>
          </a:p>
        </p:txBody>
      </p:sp>
      <p:sp>
        <p:nvSpPr>
          <p:cNvPr id="18" name="Rectangle 17"/>
          <p:cNvSpPr/>
          <p:nvPr/>
        </p:nvSpPr>
        <p:spPr>
          <a:xfrm>
            <a:off x="6120170" y="3031302"/>
            <a:ext cx="2772309" cy="144016"/>
          </a:xfrm>
          <a:prstGeom prst="rect">
            <a:avLst/>
          </a:prstGeom>
          <a:solidFill>
            <a:schemeClr val="accent6"/>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36000" tIns="0" rIns="36000" bIns="0" rtlCol="0" anchor="ctr"/>
          <a:lstStyle/>
          <a:p>
            <a:r>
              <a:rPr lang="en-AU" sz="900" b="1" dirty="0">
                <a:solidFill>
                  <a:schemeClr val="tx1"/>
                </a:solidFill>
              </a:rPr>
              <a:t>[SUB TASK OR ACTIVITY OWNER]</a:t>
            </a:r>
          </a:p>
        </p:txBody>
      </p:sp>
    </p:spTree>
    <p:extLst>
      <p:ext uri="{BB962C8B-B14F-4D97-AF65-F5344CB8AC3E}">
        <p14:creationId xmlns:p14="http://schemas.microsoft.com/office/powerpoint/2010/main" xmlns="" val="1793280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Want more?</a:t>
            </a:r>
          </a:p>
        </p:txBody>
      </p:sp>
      <p:sp>
        <p:nvSpPr>
          <p:cNvPr id="3" name="Content Placeholder 2"/>
          <p:cNvSpPr>
            <a:spLocks noGrp="1"/>
          </p:cNvSpPr>
          <p:nvPr>
            <p:ph idx="1"/>
          </p:nvPr>
        </p:nvSpPr>
        <p:spPr>
          <a:xfrm>
            <a:off x="323849" y="1071820"/>
            <a:ext cx="8569325" cy="5040560"/>
          </a:xfrm>
        </p:spPr>
        <p:txBody>
          <a:bodyPr/>
          <a:lstStyle/>
          <a:p>
            <a:pPr marL="0" indent="0">
              <a:buNone/>
            </a:pPr>
            <a:r>
              <a:rPr lang="en-US" dirty="0" smtClean="0"/>
              <a:t>Choose from eight PowerPoint Toolkit packs:</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r>
              <a:rPr lang="en-US" dirty="0" smtClean="0"/>
              <a:t>Alternatively, the full PowerPoint Toolkit pack contains all eight packs, and more.</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PowerPoint </a:t>
            </a:r>
            <a:r>
              <a:rPr lang="en-US" dirty="0"/>
              <a:t>Toolkit helps you to create visually stunning PowerPoint presentations in a fraction of the time. There’s 150+ PowerPoint slides of icons, maps, diagrams and business models to save you time and </a:t>
            </a:r>
            <a:r>
              <a:rPr lang="en-US" dirty="0" smtClean="0"/>
              <a:t>effort. To </a:t>
            </a:r>
            <a:r>
              <a:rPr lang="en-US" dirty="0"/>
              <a:t>find out more, visit </a:t>
            </a:r>
            <a:r>
              <a:rPr lang="en-US" dirty="0">
                <a:hlinkClick r:id="rId2"/>
              </a:rPr>
              <a:t>http://ppt-toolkit.com/</a:t>
            </a:r>
            <a:r>
              <a:rPr lang="en-US" dirty="0" smtClean="0">
                <a:hlinkClick r:id="rId2"/>
              </a:rPr>
              <a:t>shop</a:t>
            </a:r>
            <a:endParaRPr lang="en-US" dirty="0"/>
          </a:p>
        </p:txBody>
      </p:sp>
      <p:sp>
        <p:nvSpPr>
          <p:cNvPr id="14" name="Rectangle 13"/>
          <p:cNvSpPr/>
          <p:nvPr/>
        </p:nvSpPr>
        <p:spPr>
          <a:xfrm>
            <a:off x="1052760" y="2272757"/>
            <a:ext cx="1254345" cy="307777"/>
          </a:xfrm>
          <a:prstGeom prst="rect">
            <a:avLst/>
          </a:prstGeom>
        </p:spPr>
        <p:txBody>
          <a:bodyPr wrap="none">
            <a:spAutoFit/>
          </a:bodyPr>
          <a:lstStyle/>
          <a:p>
            <a:pPr algn="ctr"/>
            <a:r>
              <a:rPr lang="en-US" sz="1400" dirty="0">
                <a:solidFill>
                  <a:prstClr val="black"/>
                </a:solidFill>
                <a:latin typeface="Calibri"/>
              </a:rPr>
              <a:t>Template pack</a:t>
            </a:r>
          </a:p>
        </p:txBody>
      </p:sp>
      <p:sp>
        <p:nvSpPr>
          <p:cNvPr id="15" name="Rectangle 14"/>
          <p:cNvSpPr/>
          <p:nvPr/>
        </p:nvSpPr>
        <p:spPr>
          <a:xfrm>
            <a:off x="5226828" y="2298723"/>
            <a:ext cx="961897" cy="307777"/>
          </a:xfrm>
          <a:prstGeom prst="rect">
            <a:avLst/>
          </a:prstGeom>
        </p:spPr>
        <p:txBody>
          <a:bodyPr wrap="none">
            <a:spAutoFit/>
          </a:bodyPr>
          <a:lstStyle/>
          <a:p>
            <a:pPr algn="ctr"/>
            <a:r>
              <a:rPr lang="en-US" sz="1400" dirty="0">
                <a:solidFill>
                  <a:prstClr val="black"/>
                </a:solidFill>
                <a:latin typeface="Calibri"/>
              </a:rPr>
              <a:t>Chart pack</a:t>
            </a:r>
          </a:p>
        </p:txBody>
      </p:sp>
      <p:sp>
        <p:nvSpPr>
          <p:cNvPr id="16" name="Rectangle 15"/>
          <p:cNvSpPr/>
          <p:nvPr/>
        </p:nvSpPr>
        <p:spPr>
          <a:xfrm>
            <a:off x="1660586" y="3292742"/>
            <a:ext cx="1922439" cy="523220"/>
          </a:xfrm>
          <a:prstGeom prst="rect">
            <a:avLst/>
          </a:prstGeom>
        </p:spPr>
        <p:txBody>
          <a:bodyPr wrap="square">
            <a:spAutoFit/>
          </a:bodyPr>
          <a:lstStyle/>
          <a:p>
            <a:pPr algn="ctr"/>
            <a:r>
              <a:rPr lang="en-US" sz="1400" dirty="0">
                <a:solidFill>
                  <a:prstClr val="black"/>
                </a:solidFill>
                <a:latin typeface="Calibri"/>
              </a:rPr>
              <a:t>Calendar &amp; timeline pack</a:t>
            </a:r>
          </a:p>
        </p:txBody>
      </p:sp>
      <p:sp>
        <p:nvSpPr>
          <p:cNvPr id="17" name="Rectangle 16"/>
          <p:cNvSpPr/>
          <p:nvPr/>
        </p:nvSpPr>
        <p:spPr>
          <a:xfrm>
            <a:off x="6092452" y="3292742"/>
            <a:ext cx="1288797" cy="307777"/>
          </a:xfrm>
          <a:prstGeom prst="rect">
            <a:avLst/>
          </a:prstGeom>
        </p:spPr>
        <p:txBody>
          <a:bodyPr wrap="none">
            <a:spAutoFit/>
          </a:bodyPr>
          <a:lstStyle/>
          <a:p>
            <a:pPr algn="ctr"/>
            <a:r>
              <a:rPr lang="en-US" sz="1400" dirty="0">
                <a:solidFill>
                  <a:prstClr val="black"/>
                </a:solidFill>
                <a:latin typeface="Calibri"/>
              </a:rPr>
              <a:t>Flowchart pack</a:t>
            </a:r>
          </a:p>
        </p:txBody>
      </p:sp>
      <p:sp>
        <p:nvSpPr>
          <p:cNvPr id="18" name="Rectangle 17"/>
          <p:cNvSpPr/>
          <p:nvPr/>
        </p:nvSpPr>
        <p:spPr>
          <a:xfrm>
            <a:off x="3188002" y="2298246"/>
            <a:ext cx="873268" cy="307777"/>
          </a:xfrm>
          <a:prstGeom prst="rect">
            <a:avLst/>
          </a:prstGeom>
        </p:spPr>
        <p:txBody>
          <a:bodyPr wrap="none">
            <a:spAutoFit/>
          </a:bodyPr>
          <a:lstStyle/>
          <a:p>
            <a:pPr algn="ctr"/>
            <a:r>
              <a:rPr lang="en-US" sz="1400" dirty="0">
                <a:solidFill>
                  <a:prstClr val="black"/>
                </a:solidFill>
                <a:latin typeface="Calibri"/>
              </a:rPr>
              <a:t>Icon pack</a:t>
            </a:r>
          </a:p>
        </p:txBody>
      </p:sp>
      <p:sp>
        <p:nvSpPr>
          <p:cNvPr id="19" name="Rectangle 18"/>
          <p:cNvSpPr/>
          <p:nvPr/>
        </p:nvSpPr>
        <p:spPr>
          <a:xfrm>
            <a:off x="7194689" y="2298246"/>
            <a:ext cx="896938" cy="307777"/>
          </a:xfrm>
          <a:prstGeom prst="rect">
            <a:avLst/>
          </a:prstGeom>
        </p:spPr>
        <p:txBody>
          <a:bodyPr wrap="none">
            <a:spAutoFit/>
          </a:bodyPr>
          <a:lstStyle/>
          <a:p>
            <a:pPr algn="ctr"/>
            <a:r>
              <a:rPr lang="en-US" sz="1400" dirty="0">
                <a:solidFill>
                  <a:prstClr val="black"/>
                </a:solidFill>
                <a:latin typeface="Calibri"/>
              </a:rPr>
              <a:t>Map pack</a:t>
            </a:r>
          </a:p>
        </p:txBody>
      </p:sp>
      <p:sp>
        <p:nvSpPr>
          <p:cNvPr id="20" name="Rectangle 19"/>
          <p:cNvSpPr/>
          <p:nvPr/>
        </p:nvSpPr>
        <p:spPr>
          <a:xfrm>
            <a:off x="4048913" y="3292742"/>
            <a:ext cx="1298002" cy="307777"/>
          </a:xfrm>
          <a:prstGeom prst="rect">
            <a:avLst/>
          </a:prstGeom>
        </p:spPr>
        <p:txBody>
          <a:bodyPr wrap="none">
            <a:spAutoFit/>
          </a:bodyPr>
          <a:lstStyle/>
          <a:p>
            <a:pPr algn="ctr"/>
            <a:r>
              <a:rPr lang="en-US" sz="1400" dirty="0">
                <a:solidFill>
                  <a:prstClr val="black"/>
                </a:solidFill>
                <a:latin typeface="Calibri"/>
              </a:rPr>
              <a:t>Metaphor pack</a:t>
            </a:r>
          </a:p>
        </p:txBody>
      </p:sp>
      <p:pic>
        <p:nvPicPr>
          <p:cNvPr id="21" name="Picture 20"/>
          <p:cNvPicPr>
            <a:picLocks noChangeAspect="1"/>
          </p:cNvPicPr>
          <p:nvPr/>
        </p:nvPicPr>
        <p:blipFill>
          <a:blip r:embed="rId3"/>
          <a:stretch>
            <a:fillRect/>
          </a:stretch>
        </p:blipFill>
        <p:spPr>
          <a:xfrm>
            <a:off x="1373992" y="1685644"/>
            <a:ext cx="612602" cy="612602"/>
          </a:xfrm>
          <a:prstGeom prst="rect">
            <a:avLst/>
          </a:prstGeom>
        </p:spPr>
      </p:pic>
      <p:pic>
        <p:nvPicPr>
          <p:cNvPr id="22" name="Picture 21"/>
          <p:cNvPicPr>
            <a:picLocks noChangeAspect="1"/>
          </p:cNvPicPr>
          <p:nvPr/>
        </p:nvPicPr>
        <p:blipFill>
          <a:blip r:embed="rId4">
            <a:grayscl/>
          </a:blip>
          <a:stretch>
            <a:fillRect/>
          </a:stretch>
        </p:blipFill>
        <p:spPr>
          <a:xfrm>
            <a:off x="4396539" y="2680140"/>
            <a:ext cx="611362" cy="612602"/>
          </a:xfrm>
          <a:prstGeom prst="rect">
            <a:avLst/>
          </a:prstGeom>
        </p:spPr>
      </p:pic>
      <p:pic>
        <p:nvPicPr>
          <p:cNvPr id="23" name="Picture 22"/>
          <p:cNvPicPr>
            <a:picLocks noChangeAspect="1"/>
          </p:cNvPicPr>
          <p:nvPr/>
        </p:nvPicPr>
        <p:blipFill>
          <a:blip r:embed="rId5"/>
          <a:stretch>
            <a:fillRect/>
          </a:stretch>
        </p:blipFill>
        <p:spPr>
          <a:xfrm>
            <a:off x="3257985" y="1685644"/>
            <a:ext cx="747684" cy="612602"/>
          </a:xfrm>
          <a:prstGeom prst="rect">
            <a:avLst/>
          </a:prstGeom>
        </p:spPr>
      </p:pic>
      <p:pic>
        <p:nvPicPr>
          <p:cNvPr id="24" name="Picture 23"/>
          <p:cNvPicPr>
            <a:picLocks noChangeAspect="1"/>
          </p:cNvPicPr>
          <p:nvPr/>
        </p:nvPicPr>
        <p:blipFill>
          <a:blip r:embed="rId6"/>
          <a:stretch>
            <a:fillRect/>
          </a:stretch>
        </p:blipFill>
        <p:spPr>
          <a:xfrm>
            <a:off x="5277060" y="1685644"/>
            <a:ext cx="774260" cy="612602"/>
          </a:xfrm>
          <a:prstGeom prst="rect">
            <a:avLst/>
          </a:prstGeom>
        </p:spPr>
      </p:pic>
      <p:pic>
        <p:nvPicPr>
          <p:cNvPr id="25" name="Picture 24"/>
          <p:cNvPicPr>
            <a:picLocks noChangeAspect="1"/>
          </p:cNvPicPr>
          <p:nvPr/>
        </p:nvPicPr>
        <p:blipFill>
          <a:blip r:embed="rId7"/>
          <a:stretch>
            <a:fillRect/>
          </a:stretch>
        </p:blipFill>
        <p:spPr>
          <a:xfrm>
            <a:off x="7322711" y="1685644"/>
            <a:ext cx="653934" cy="612602"/>
          </a:xfrm>
          <a:prstGeom prst="rect">
            <a:avLst/>
          </a:prstGeom>
        </p:spPr>
      </p:pic>
      <p:pic>
        <p:nvPicPr>
          <p:cNvPr id="26" name="Picture 25"/>
          <p:cNvPicPr>
            <a:picLocks noChangeAspect="1"/>
          </p:cNvPicPr>
          <p:nvPr/>
        </p:nvPicPr>
        <p:blipFill>
          <a:blip r:embed="rId8"/>
          <a:stretch>
            <a:fillRect/>
          </a:stretch>
        </p:blipFill>
        <p:spPr>
          <a:xfrm>
            <a:off x="2320374" y="2680140"/>
            <a:ext cx="599212" cy="612602"/>
          </a:xfrm>
          <a:prstGeom prst="rect">
            <a:avLst/>
          </a:prstGeom>
        </p:spPr>
      </p:pic>
      <p:pic>
        <p:nvPicPr>
          <p:cNvPr id="27" name="Picture 26"/>
          <p:cNvPicPr>
            <a:picLocks noChangeAspect="1"/>
          </p:cNvPicPr>
          <p:nvPr/>
        </p:nvPicPr>
        <p:blipFill>
          <a:blip r:embed="rId9"/>
          <a:stretch>
            <a:fillRect/>
          </a:stretch>
        </p:blipFill>
        <p:spPr>
          <a:xfrm>
            <a:off x="6391638" y="2680140"/>
            <a:ext cx="780310" cy="612602"/>
          </a:xfrm>
          <a:prstGeom prst="rect">
            <a:avLst/>
          </a:prstGeom>
        </p:spPr>
      </p:pic>
      <p:pic>
        <p:nvPicPr>
          <p:cNvPr id="29" name="Picture 28"/>
          <p:cNvPicPr>
            <a:picLocks noChangeAspect="1"/>
          </p:cNvPicPr>
          <p:nvPr/>
        </p:nvPicPr>
        <p:blipFill rotWithShape="1">
          <a:blip r:embed="rId10">
            <a:extLst>
              <a:ext uri="{28A0092B-C50C-407E-A947-70E740481C1C}">
                <a14:useLocalDpi xmlns:a14="http://schemas.microsoft.com/office/drawing/2010/main" xmlns="" val="0"/>
              </a:ext>
            </a:extLst>
          </a:blip>
          <a:srcRect l="10096" r="10141"/>
          <a:stretch/>
        </p:blipFill>
        <p:spPr>
          <a:xfrm>
            <a:off x="3005872" y="4400100"/>
            <a:ext cx="3160478" cy="950974"/>
          </a:xfrm>
          <a:prstGeom prst="rect">
            <a:avLst/>
          </a:prstGeom>
        </p:spPr>
      </p:pic>
    </p:spTree>
    <p:extLst>
      <p:ext uri="{BB962C8B-B14F-4D97-AF65-F5344CB8AC3E}">
        <p14:creationId xmlns:p14="http://schemas.microsoft.com/office/powerpoint/2010/main" xmlns="" val="165605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use</a:t>
            </a:r>
            <a:endParaRPr lang="en-US" dirty="0"/>
          </a:p>
        </p:txBody>
      </p:sp>
      <p:sp>
        <p:nvSpPr>
          <p:cNvPr id="4" name="Rectangle 8"/>
          <p:cNvSpPr>
            <a:spLocks noChangeArrowheads="1"/>
          </p:cNvSpPr>
          <p:nvPr/>
        </p:nvSpPr>
        <p:spPr bwMode="auto">
          <a:xfrm>
            <a:off x="3995738" y="1571625"/>
            <a:ext cx="4716462" cy="43704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en-US" sz="1600" b="1" dirty="0">
                <a:latin typeface="Arial"/>
              </a:rPr>
              <a:t>With the use of </a:t>
            </a:r>
            <a:r>
              <a:rPr lang="en-US" sz="1600" b="1" dirty="0" smtClean="0">
                <a:latin typeface="Arial"/>
              </a:rPr>
              <a:t>these free slides </a:t>
            </a:r>
            <a:r>
              <a:rPr lang="en-US" sz="1600" b="1" dirty="0">
                <a:latin typeface="Arial"/>
              </a:rPr>
              <a:t>you accept the following use and license </a:t>
            </a:r>
            <a:r>
              <a:rPr lang="en-US" sz="1600" b="1" dirty="0" smtClean="0">
                <a:latin typeface="Arial"/>
              </a:rPr>
              <a:t>conditions:</a:t>
            </a:r>
            <a:endParaRPr lang="en-US" sz="1000" dirty="0">
              <a:latin typeface="Arial"/>
            </a:endParaRPr>
          </a:p>
          <a:p>
            <a:pPr algn="just" fontAlgn="base">
              <a:spcBef>
                <a:spcPct val="50000"/>
              </a:spcBef>
              <a:spcAft>
                <a:spcPct val="0"/>
              </a:spcAft>
            </a:pPr>
            <a:endParaRPr lang="en-US" sz="1000" dirty="0">
              <a:latin typeface="Arial"/>
            </a:endParaRPr>
          </a:p>
          <a:p>
            <a:pPr algn="just" fontAlgn="base">
              <a:spcBef>
                <a:spcPct val="50000"/>
              </a:spcBef>
              <a:spcAft>
                <a:spcPct val="0"/>
              </a:spcAft>
            </a:pPr>
            <a:r>
              <a:rPr lang="en-US" sz="1200" dirty="0">
                <a:latin typeface="Arial"/>
              </a:rPr>
              <a:t>You are free:</a:t>
            </a:r>
          </a:p>
          <a:p>
            <a:pPr algn="just" fontAlgn="base">
              <a:spcBef>
                <a:spcPct val="50000"/>
              </a:spcBef>
              <a:spcAft>
                <a:spcPct val="0"/>
              </a:spcAft>
            </a:pPr>
            <a:endParaRPr lang="en-US" sz="1200" dirty="0">
              <a:latin typeface="Arial"/>
            </a:endParaRPr>
          </a:p>
          <a:p>
            <a:pPr algn="just" fontAlgn="base">
              <a:spcBef>
                <a:spcPct val="50000"/>
              </a:spcBef>
              <a:spcAft>
                <a:spcPct val="0"/>
              </a:spcAft>
            </a:pPr>
            <a:r>
              <a:rPr lang="en-US" sz="1400" b="1" dirty="0">
                <a:latin typeface="Arial"/>
              </a:rPr>
              <a:t>To Share</a:t>
            </a:r>
            <a:r>
              <a:rPr lang="en-US" sz="1200" dirty="0">
                <a:latin typeface="Arial"/>
              </a:rPr>
              <a:t> </a:t>
            </a:r>
            <a:r>
              <a:rPr lang="en-US" sz="1200" dirty="0">
                <a:latin typeface="Calibri"/>
              </a:rPr>
              <a:t>—</a:t>
            </a:r>
            <a:r>
              <a:rPr lang="en-US" sz="1200" dirty="0">
                <a:latin typeface="Arial"/>
              </a:rPr>
              <a:t> to copy, distribute and transmit the work</a:t>
            </a:r>
          </a:p>
          <a:p>
            <a:pPr algn="just" fontAlgn="base">
              <a:spcBef>
                <a:spcPct val="50000"/>
              </a:spcBef>
              <a:spcAft>
                <a:spcPct val="0"/>
              </a:spcAft>
            </a:pPr>
            <a:r>
              <a:rPr lang="en-US" sz="1200" dirty="0">
                <a:latin typeface="Arial"/>
              </a:rPr>
              <a:t>Under the following conditions:</a:t>
            </a:r>
          </a:p>
          <a:p>
            <a:pPr algn="just" fontAlgn="base">
              <a:spcBef>
                <a:spcPct val="50000"/>
              </a:spcBef>
              <a:spcAft>
                <a:spcPct val="0"/>
              </a:spcAft>
            </a:pPr>
            <a:endParaRPr lang="en-US" sz="1200" dirty="0">
              <a:latin typeface="Arial"/>
            </a:endParaRPr>
          </a:p>
          <a:p>
            <a:pPr algn="just" fontAlgn="base">
              <a:spcBef>
                <a:spcPct val="50000"/>
              </a:spcBef>
              <a:spcAft>
                <a:spcPct val="0"/>
              </a:spcAft>
            </a:pPr>
            <a:r>
              <a:rPr lang="en-US" sz="1400" b="1" dirty="0">
                <a:latin typeface="Arial"/>
              </a:rPr>
              <a:t>Attribution</a:t>
            </a:r>
            <a:r>
              <a:rPr lang="en-US" sz="1200" dirty="0">
                <a:latin typeface="Arial"/>
              </a:rPr>
              <a:t> </a:t>
            </a:r>
            <a:r>
              <a:rPr lang="en-US" sz="1200" dirty="0">
                <a:latin typeface="Calibri"/>
              </a:rPr>
              <a:t>—</a:t>
            </a:r>
            <a:r>
              <a:rPr lang="en-US" sz="1200" dirty="0">
                <a:latin typeface="Arial"/>
              </a:rPr>
              <a:t> You must attribute the work in the manner specified by the author or licensor (but not in any way that suggests that they endorse you or your use of the work).</a:t>
            </a:r>
          </a:p>
          <a:p>
            <a:pPr algn="just" fontAlgn="base">
              <a:spcBef>
                <a:spcPct val="50000"/>
              </a:spcBef>
              <a:spcAft>
                <a:spcPct val="0"/>
              </a:spcAft>
            </a:pPr>
            <a:r>
              <a:rPr lang="en-US" sz="1400" b="1" dirty="0">
                <a:latin typeface="Arial"/>
              </a:rPr>
              <a:t>No Derivative Works</a:t>
            </a:r>
            <a:r>
              <a:rPr lang="en-US" sz="1200" dirty="0">
                <a:latin typeface="Arial"/>
              </a:rPr>
              <a:t> </a:t>
            </a:r>
            <a:r>
              <a:rPr lang="en-US" sz="1200" dirty="0">
                <a:latin typeface="Calibri"/>
              </a:rPr>
              <a:t>—</a:t>
            </a:r>
            <a:r>
              <a:rPr lang="en-US" sz="1200" dirty="0">
                <a:latin typeface="Arial"/>
              </a:rPr>
              <a:t> You may not alter, transform, or build upon this work.</a:t>
            </a:r>
          </a:p>
          <a:p>
            <a:pPr algn="just" fontAlgn="base">
              <a:spcBef>
                <a:spcPct val="50000"/>
              </a:spcBef>
              <a:spcAft>
                <a:spcPct val="0"/>
              </a:spcAft>
            </a:pPr>
            <a:endParaRPr lang="en-US" sz="1200" dirty="0">
              <a:latin typeface="Arial"/>
            </a:endParaRPr>
          </a:p>
          <a:p>
            <a:pPr algn="just" fontAlgn="base">
              <a:spcBef>
                <a:spcPct val="50000"/>
              </a:spcBef>
              <a:spcAft>
                <a:spcPct val="0"/>
              </a:spcAft>
            </a:pPr>
            <a:r>
              <a:rPr lang="en-US" sz="1200" dirty="0">
                <a:latin typeface="Arial"/>
              </a:rPr>
              <a:t>In no event </a:t>
            </a:r>
            <a:r>
              <a:rPr lang="en-US" sz="1200" dirty="0" smtClean="0">
                <a:latin typeface="Arial"/>
              </a:rPr>
              <a:t>shall PowerPoint Toolkit be </a:t>
            </a:r>
            <a:r>
              <a:rPr lang="en-US" sz="1200" dirty="0">
                <a:latin typeface="Arial"/>
              </a:rPr>
              <a:t>liable for any indirect, special or consequential damages arising out of or in connection with the use of </a:t>
            </a:r>
            <a:r>
              <a:rPr lang="en-US" sz="1200" dirty="0" smtClean="0">
                <a:latin typeface="Arial"/>
              </a:rPr>
              <a:t>these slides.</a:t>
            </a:r>
            <a:endParaRPr lang="fr-FR" sz="1200" dirty="0">
              <a:latin typeface="Aria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35375" y="3844280"/>
            <a:ext cx="304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35375" y="4581128"/>
            <a:ext cx="304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12" descr="cc"/>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67175" y="923925"/>
            <a:ext cx="1800225" cy="4381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Line 13"/>
          <p:cNvSpPr>
            <a:spLocks noChangeShapeType="1"/>
          </p:cNvSpPr>
          <p:nvPr/>
        </p:nvSpPr>
        <p:spPr bwMode="auto">
          <a:xfrm>
            <a:off x="3348038" y="1412875"/>
            <a:ext cx="0" cy="446405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Arial"/>
            </a:endParaRPr>
          </a:p>
        </p:txBody>
      </p:sp>
      <p:sp>
        <p:nvSpPr>
          <p:cNvPr id="10" name="Rectangle 17"/>
          <p:cNvSpPr>
            <a:spLocks noChangeArrowheads="1"/>
          </p:cNvSpPr>
          <p:nvPr/>
        </p:nvSpPr>
        <p:spPr bwMode="auto">
          <a:xfrm>
            <a:off x="323849" y="1571625"/>
            <a:ext cx="2832100"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GB" b="1" dirty="0">
                <a:latin typeface="Arial"/>
              </a:rPr>
              <a:t>You can use </a:t>
            </a:r>
            <a:r>
              <a:rPr lang="en-GB" b="1" dirty="0" smtClean="0">
                <a:latin typeface="Arial"/>
              </a:rPr>
              <a:t>these PowerPoint slides for </a:t>
            </a:r>
            <a:endParaRPr lang="en-GB" b="1" dirty="0">
              <a:latin typeface="Arial"/>
            </a:endParaRPr>
          </a:p>
          <a:p>
            <a:pPr fontAlgn="base">
              <a:spcBef>
                <a:spcPct val="0"/>
              </a:spcBef>
              <a:spcAft>
                <a:spcPct val="0"/>
              </a:spcAft>
            </a:pPr>
            <a:r>
              <a:rPr lang="en-GB" b="1" dirty="0">
                <a:latin typeface="Arial"/>
              </a:rPr>
              <a:t>your personal, educational and business </a:t>
            </a:r>
            <a:r>
              <a:rPr lang="en-GB" b="1" dirty="0" smtClean="0">
                <a:latin typeface="Arial"/>
              </a:rPr>
              <a:t>presentations.</a:t>
            </a:r>
            <a:endParaRPr lang="en-GB" b="1" dirty="0">
              <a:latin typeface="Arial"/>
            </a:endParaRPr>
          </a:p>
        </p:txBody>
      </p:sp>
      <p:sp>
        <p:nvSpPr>
          <p:cNvPr id="11" name="Rectangle 10"/>
          <p:cNvSpPr/>
          <p:nvPr/>
        </p:nvSpPr>
        <p:spPr>
          <a:xfrm>
            <a:off x="3995737" y="6113828"/>
            <a:ext cx="4593091" cy="646331"/>
          </a:xfrm>
          <a:prstGeom prst="rect">
            <a:avLst/>
          </a:prstGeom>
        </p:spPr>
        <p:txBody>
          <a:bodyPr wrap="square">
            <a:spAutoFit/>
          </a:bodyPr>
          <a:lstStyle/>
          <a:p>
            <a:pPr defTabSz="914400"/>
            <a:r>
              <a:rPr lang="en-US" sz="900" i="1" dirty="0">
                <a:latin typeface="Arial"/>
              </a:rPr>
              <a:t>This work is licensed under the Creative Commons Attribution-</a:t>
            </a:r>
            <a:r>
              <a:rPr lang="en-US" sz="900" i="1" dirty="0" err="1">
                <a:latin typeface="Arial"/>
              </a:rPr>
              <a:t>NoDerivs</a:t>
            </a:r>
            <a:r>
              <a:rPr lang="en-US" sz="900" i="1" dirty="0">
                <a:latin typeface="Arial"/>
              </a:rPr>
              <a:t> 3.0 Unported License. To view a copy of this license, visit </a:t>
            </a:r>
            <a:r>
              <a:rPr lang="en-US" sz="900" i="1" dirty="0">
                <a:latin typeface="Arial"/>
                <a:hlinkClick r:id="rId5"/>
              </a:rPr>
              <a:t>http://creativecommons.org/licenses/by-nd/3.0/</a:t>
            </a:r>
            <a:r>
              <a:rPr lang="en-US" sz="900" i="1" dirty="0">
                <a:latin typeface="Arial"/>
              </a:rPr>
              <a:t>  or send a letter to Creative Commons, 444 Castro Street, Suite 900, Mountain View, California, 94041, USA.</a:t>
            </a:r>
          </a:p>
        </p:txBody>
      </p:sp>
      <p:pic>
        <p:nvPicPr>
          <p:cNvPr id="12" name="Picture 11"/>
          <p:cNvPicPr>
            <a:picLocks noChangeAspect="1"/>
          </p:cNvPicPr>
          <p:nvPr/>
        </p:nvPicPr>
        <p:blipFill rotWithShape="1">
          <a:blip r:embed="rId6">
            <a:extLst>
              <a:ext uri="{28A0092B-C50C-407E-A947-70E740481C1C}">
                <a14:useLocalDpi xmlns:a14="http://schemas.microsoft.com/office/drawing/2010/main" xmlns="" val="0"/>
              </a:ext>
            </a:extLst>
          </a:blip>
          <a:srcRect l="10096" r="10141"/>
          <a:stretch/>
        </p:blipFill>
        <p:spPr>
          <a:xfrm>
            <a:off x="323849" y="5446117"/>
            <a:ext cx="2392013" cy="719746"/>
          </a:xfrm>
          <a:prstGeom prst="rect">
            <a:avLst/>
          </a:prstGeom>
        </p:spPr>
      </p:pic>
      <p:sp>
        <p:nvSpPr>
          <p:cNvPr id="13" name="Rectangle 12"/>
          <p:cNvSpPr/>
          <p:nvPr/>
        </p:nvSpPr>
        <p:spPr>
          <a:xfrm>
            <a:off x="323849" y="6189107"/>
            <a:ext cx="1578377" cy="276999"/>
          </a:xfrm>
          <a:prstGeom prst="rect">
            <a:avLst/>
          </a:prstGeom>
        </p:spPr>
        <p:txBody>
          <a:bodyPr wrap="none">
            <a:spAutoFit/>
          </a:bodyPr>
          <a:lstStyle/>
          <a:p>
            <a:r>
              <a:rPr lang="en-US" sz="1200" dirty="0" smtClean="0">
                <a:hlinkClick r:id="rId7"/>
              </a:rPr>
              <a:t>http://ppt-toolkit.com</a:t>
            </a:r>
            <a:r>
              <a:rPr lang="en-US" sz="1200" dirty="0" smtClean="0"/>
              <a:t> </a:t>
            </a:r>
            <a:endParaRPr lang="en-US" sz="1200" dirty="0"/>
          </a:p>
        </p:txBody>
      </p:sp>
    </p:spTree>
    <p:extLst>
      <p:ext uri="{BB962C8B-B14F-4D97-AF65-F5344CB8AC3E}">
        <p14:creationId xmlns:p14="http://schemas.microsoft.com/office/powerpoint/2010/main" xmlns="" val="2769691566"/>
      </p:ext>
    </p:extLst>
  </p:cSld>
  <p:clrMapOvr>
    <a:masterClrMapping/>
  </p:clrMapOvr>
</p:sld>
</file>

<file path=ppt/theme/theme1.xml><?xml version="1.0" encoding="utf-8"?>
<a:theme xmlns:a="http://schemas.openxmlformats.org/drawingml/2006/main" name="1_Office Theme">
  <a:themeElements>
    <a:clrScheme name="PowerPoint Toolkit v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solidFill>
            <a:schemeClr val="bg1">
              <a:lumMod val="85000"/>
            </a:schemeClr>
          </a:solidFill>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177800" indent="-177800">
          <a:defRPr b="1" dirty="0" smtClean="0">
            <a:solidFill>
              <a:srgbClr val="F7941E"/>
            </a:solidFill>
          </a:defRPr>
        </a:defPPr>
      </a:lstStyle>
      <a:style>
        <a:lnRef idx="1">
          <a:schemeClr val="accent1"/>
        </a:lnRef>
        <a:fillRef idx="3">
          <a:schemeClr val="accent1"/>
        </a:fillRef>
        <a:effectRef idx="2">
          <a:schemeClr val="accent1"/>
        </a:effectRef>
        <a:fontRef idx="minor">
          <a:schemeClr val="lt1"/>
        </a:fontRef>
      </a:style>
    </a:spDef>
    <a:lnDef>
      <a:spPr>
        <a:ln w="28575">
          <a:solidFill>
            <a:srgbClr val="1A6F9D"/>
          </a:solidFill>
          <a:prstDash val="sysDash"/>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howeet - Conditions of use">
  <a:themeElements>
    <a:clrScheme name="Showeet - Conditions of 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oweet - Conditions of u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oweet - Conditions of 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oweet - Conditions of us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oweet - Conditions of us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oweet - Conditions of us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oweet - Conditions of us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oweet - Conditions of us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oweet - Conditions of us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oweet - Conditions of us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oweet - Conditions of us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oweet - Conditions of us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oweet - Conditions of us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oweet - Conditions of us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howeet - Conditions of use 13">
        <a:dk1>
          <a:srgbClr val="851679"/>
        </a:dk1>
        <a:lt1>
          <a:srgbClr val="FFFFFF"/>
        </a:lt1>
        <a:dk2>
          <a:srgbClr val="4E2169"/>
        </a:dk2>
        <a:lt2>
          <a:srgbClr val="E3EEC1"/>
        </a:lt2>
        <a:accent1>
          <a:srgbClr val="4F81BD"/>
        </a:accent1>
        <a:accent2>
          <a:srgbClr val="C0504D"/>
        </a:accent2>
        <a:accent3>
          <a:srgbClr val="FFFFFF"/>
        </a:accent3>
        <a:accent4>
          <a:srgbClr val="711166"/>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Showeet - Conditions of use 14">
        <a:dk1>
          <a:srgbClr val="851679"/>
        </a:dk1>
        <a:lt1>
          <a:srgbClr val="FFFFFF"/>
        </a:lt1>
        <a:dk2>
          <a:srgbClr val="4E2169"/>
        </a:dk2>
        <a:lt2>
          <a:srgbClr val="E3EEC1"/>
        </a:lt2>
        <a:accent1>
          <a:srgbClr val="18235C"/>
        </a:accent1>
        <a:accent2>
          <a:srgbClr val="975798"/>
        </a:accent2>
        <a:accent3>
          <a:srgbClr val="FFFFFF"/>
        </a:accent3>
        <a:accent4>
          <a:srgbClr val="711166"/>
        </a:accent4>
        <a:accent5>
          <a:srgbClr val="ABACB5"/>
        </a:accent5>
        <a:accent6>
          <a:srgbClr val="884E89"/>
        </a:accent6>
        <a:hlink>
          <a:srgbClr val="A2C309"/>
        </a:hlink>
        <a:folHlink>
          <a:srgbClr val="D6D800"/>
        </a:folHlink>
      </a:clrScheme>
      <a:clrMap bg1="lt1" tx1="dk1" bg2="lt2" tx2="dk2" accent1="accent1" accent2="accent2" accent3="accent3" accent4="accent4" accent5="accent5" accent6="accent6" hlink="hlink" folHlink="folHlink"/>
    </a:extraClrScheme>
    <a:extraClrScheme>
      <a:clrScheme name="Showeet - Conditions of use 15">
        <a:dk1>
          <a:srgbClr val="851679"/>
        </a:dk1>
        <a:lt1>
          <a:srgbClr val="FFFFFF"/>
        </a:lt1>
        <a:dk2>
          <a:srgbClr val="4E2169"/>
        </a:dk2>
        <a:lt2>
          <a:srgbClr val="E3EEC1"/>
        </a:lt2>
        <a:accent1>
          <a:srgbClr val="18235C"/>
        </a:accent1>
        <a:accent2>
          <a:srgbClr val="D6D800"/>
        </a:accent2>
        <a:accent3>
          <a:srgbClr val="FFFFFF"/>
        </a:accent3>
        <a:accent4>
          <a:srgbClr val="711166"/>
        </a:accent4>
        <a:accent5>
          <a:srgbClr val="ABACB5"/>
        </a:accent5>
        <a:accent6>
          <a:srgbClr val="C2C400"/>
        </a:accent6>
        <a:hlink>
          <a:srgbClr val="A2C309"/>
        </a:hlink>
        <a:folHlink>
          <a:srgbClr val="0C8A2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TotalTime>
  <Words>424</Words>
  <Application>Microsoft Macintosh PowerPoint</Application>
  <PresentationFormat>On-screen Show (4:3)</PresentationFormat>
  <Paragraphs>76</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1_Office Theme</vt:lpstr>
      <vt:lpstr>Showeet - Conditions of use</vt:lpstr>
      <vt:lpstr>ppt-toolkit.com</vt:lpstr>
      <vt:lpstr>Gantt chart</vt:lpstr>
      <vt:lpstr>Want more?</vt:lpstr>
      <vt:lpstr>Conditions of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ppt-toolkit.com</dc:title>
  <dc:creator>Simon McIntyre</dc:creator>
  <cp:lastModifiedBy>Blue Berry Labs</cp:lastModifiedBy>
  <cp:revision>23</cp:revision>
  <dcterms:created xsi:type="dcterms:W3CDTF">2013-05-03T21:29:27Z</dcterms:created>
  <dcterms:modified xsi:type="dcterms:W3CDTF">2015-11-21T18:07:15Z</dcterms:modified>
</cp:coreProperties>
</file>