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6" r:id="rId3"/>
    <p:sldId id="258" r:id="rId4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0000"/>
    <a:srgbClr val="FFEEB9"/>
    <a:srgbClr val="C5F0FF"/>
    <a:srgbClr val="19C3FF"/>
    <a:srgbClr val="47CFFF"/>
    <a:srgbClr val="2FC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492" autoAdjust="0"/>
  </p:normalViewPr>
  <p:slideViewPr>
    <p:cSldViewPr>
      <p:cViewPr varScale="1">
        <p:scale>
          <a:sx n="75" d="100"/>
          <a:sy n="75" d="100"/>
        </p:scale>
        <p:origin x="-166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73BB49-297C-4F07-ACC1-4A7EC742A94F}" type="datetimeFigureOut">
              <a:rPr lang="en-US" smtClean="0"/>
              <a:t>12/21/2012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AE207A-F2A0-4119-8EC3-8E350ED7E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792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DDD23-2FB1-4F1E-BA08-5BF9FCB0948A}" type="datetimeFigureOut">
              <a:rPr lang="en-US" smtClean="0"/>
              <a:t>12/21/2012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57C8A-9F5B-4D77-B159-5941C1B4B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818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DDD23-2FB1-4F1E-BA08-5BF9FCB0948A}" type="datetimeFigureOut">
              <a:rPr lang="en-US" smtClean="0"/>
              <a:t>12/21/2012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57C8A-9F5B-4D77-B159-5941C1B4B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6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DDD23-2FB1-4F1E-BA08-5BF9FCB0948A}" type="datetimeFigureOut">
              <a:rPr lang="en-US" smtClean="0"/>
              <a:t>12/21/2012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57C8A-9F5B-4D77-B159-5941C1B4B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770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DDD23-2FB1-4F1E-BA08-5BF9FCB0948A}" type="datetimeFigureOut">
              <a:rPr lang="en-US" smtClean="0"/>
              <a:t>12/21/2012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57C8A-9F5B-4D77-B159-5941C1B4B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380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DDD23-2FB1-4F1E-BA08-5BF9FCB0948A}" type="datetimeFigureOut">
              <a:rPr lang="en-US" smtClean="0"/>
              <a:t>12/21/2012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57C8A-9F5B-4D77-B159-5941C1B4B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281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DDD23-2FB1-4F1E-BA08-5BF9FCB0948A}" type="datetimeFigureOut">
              <a:rPr lang="en-US" smtClean="0"/>
              <a:t>12/21/2012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57C8A-9F5B-4D77-B159-5941C1B4B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143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DDD23-2FB1-4F1E-BA08-5BF9FCB0948A}" type="datetimeFigureOut">
              <a:rPr lang="en-US" smtClean="0"/>
              <a:t>12/21/2012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57C8A-9F5B-4D77-B159-5941C1B4B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280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DDD23-2FB1-4F1E-BA08-5BF9FCB0948A}" type="datetimeFigureOut">
              <a:rPr lang="en-US" smtClean="0"/>
              <a:t>12/21/2012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57C8A-9F5B-4D77-B159-5941C1B4B7F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lowchart: Process 4"/>
          <p:cNvSpPr/>
          <p:nvPr userDrawn="1"/>
        </p:nvSpPr>
        <p:spPr>
          <a:xfrm>
            <a:off x="0" y="3310388"/>
            <a:ext cx="9144000" cy="3547612"/>
          </a:xfrm>
          <a:custGeom>
            <a:avLst/>
            <a:gdLst/>
            <a:ahLst/>
            <a:cxnLst/>
            <a:rect l="l" t="t" r="r" b="b"/>
            <a:pathLst>
              <a:path w="9144000" h="3547612">
                <a:moveTo>
                  <a:pt x="1714500" y="1396"/>
                </a:moveTo>
                <a:cubicBezTo>
                  <a:pt x="4191000" y="-30749"/>
                  <a:pt x="6667500" y="506955"/>
                  <a:pt x="9144000" y="132900"/>
                </a:cubicBezTo>
                <a:lnTo>
                  <a:pt x="9144000" y="3547612"/>
                </a:lnTo>
                <a:lnTo>
                  <a:pt x="0" y="3547612"/>
                </a:lnTo>
                <a:lnTo>
                  <a:pt x="0" y="132900"/>
                </a:lnTo>
                <a:cubicBezTo>
                  <a:pt x="571500" y="46580"/>
                  <a:pt x="1143000" y="8815"/>
                  <a:pt x="1714500" y="1396"/>
                </a:cubicBezTo>
                <a:close/>
              </a:path>
            </a:pathLst>
          </a:custGeom>
          <a:gradFill>
            <a:gsLst>
              <a:gs pos="0">
                <a:srgbClr val="FFEEB9"/>
              </a:gs>
              <a:gs pos="52000">
                <a:schemeClr val="bg1"/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81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DDD23-2FB1-4F1E-BA08-5BF9FCB0948A}" type="datetimeFigureOut">
              <a:rPr lang="en-US" smtClean="0"/>
              <a:t>12/21/2012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57C8A-9F5B-4D77-B159-5941C1B4B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018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DDD23-2FB1-4F1E-BA08-5BF9FCB0948A}" type="datetimeFigureOut">
              <a:rPr lang="en-US" smtClean="0"/>
              <a:t>12/21/2012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57C8A-9F5B-4D77-B159-5941C1B4B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608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DDD23-2FB1-4F1E-BA08-5BF9FCB0948A}" type="datetimeFigureOut">
              <a:rPr lang="en-US" smtClean="0"/>
              <a:t>12/21/2012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57C8A-9F5B-4D77-B159-5941C1B4B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283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DDD23-2FB1-4F1E-BA08-5BF9FCB0948A}" type="datetimeFigureOut">
              <a:rPr lang="en-US" smtClean="0"/>
              <a:t>12/21/2012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57C8A-9F5B-4D77-B159-5941C1B4B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468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1">
                <a:lumMod val="85000"/>
              </a:schemeClr>
            </a:gs>
            <a:gs pos="0">
              <a:schemeClr val="bg1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Class Schedule Template</a:t>
            </a:r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5854889"/>
              </p:ext>
            </p:extLst>
          </p:nvPr>
        </p:nvGraphicFramePr>
        <p:xfrm>
          <a:off x="295054" y="957618"/>
          <a:ext cx="8553894" cy="5562597"/>
        </p:xfrm>
        <a:graphic>
          <a:graphicData uri="http://schemas.openxmlformats.org/drawingml/2006/table">
            <a:tbl>
              <a:tblPr firstRow="1" firstCol="1" bandRow="1">
                <a:tableStyleId>{16D9F66E-5EB9-4882-86FB-DCBF35E3C3E4}</a:tableStyleId>
              </a:tblPr>
              <a:tblGrid>
                <a:gridCol w="695546"/>
                <a:gridCol w="228600"/>
                <a:gridCol w="1089964"/>
                <a:gridCol w="1089964"/>
                <a:gridCol w="1089964"/>
                <a:gridCol w="1089964"/>
                <a:gridCol w="1089964"/>
                <a:gridCol w="1089964"/>
                <a:gridCol w="1089964"/>
              </a:tblGrid>
              <a:tr h="380147">
                <a:tc gridSpan="2"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n-BD" sz="1400" dirty="0" smtClean="0">
                          <a:solidFill>
                            <a:schemeClr val="bg1"/>
                          </a:solidFill>
                        </a:rPr>
                        <a:t>Sunday</a:t>
                      </a:r>
                      <a:endParaRPr lang="en-US" sz="140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BD" sz="1400" dirty="0" smtClean="0">
                          <a:solidFill>
                            <a:schemeClr val="bg1"/>
                          </a:solidFill>
                        </a:rPr>
                        <a:t>Monday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BD" sz="1400" dirty="0" smtClean="0">
                          <a:solidFill>
                            <a:schemeClr val="bg1"/>
                          </a:solidFill>
                        </a:rPr>
                        <a:t>Tuesday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BD" sz="1400" dirty="0" smtClean="0">
                          <a:solidFill>
                            <a:schemeClr val="bg1"/>
                          </a:solidFill>
                        </a:rPr>
                        <a:t>Wedneday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BD" sz="1400" dirty="0" smtClean="0">
                          <a:solidFill>
                            <a:schemeClr val="bg1"/>
                          </a:solidFill>
                        </a:rPr>
                        <a:t>Thursday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BD" sz="1400" dirty="0" smtClean="0">
                          <a:solidFill>
                            <a:schemeClr val="bg1"/>
                          </a:solidFill>
                        </a:rPr>
                        <a:t>Friday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BD" sz="1400" dirty="0" smtClean="0">
                          <a:solidFill>
                            <a:schemeClr val="bg1"/>
                          </a:solidFill>
                        </a:rPr>
                        <a:t>Saturday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199325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6 AM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993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9325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7 AM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993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9325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8 AM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993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9325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9 AM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993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9325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10 AM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993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9325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11 AM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993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9325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12 AM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993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9325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1 PM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993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9325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2 PM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993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9325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3 PM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993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9325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4 PM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993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9325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5 PM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993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9325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6 PM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993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9947326"/>
              </p:ext>
            </p:extLst>
          </p:nvPr>
        </p:nvGraphicFramePr>
        <p:xfrm>
          <a:off x="1309048" y="2362200"/>
          <a:ext cx="914400" cy="1371600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914400"/>
              </a:tblGrid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Title</a:t>
                      </a:r>
                      <a:endParaRPr lang="en-US" sz="900" dirty="0"/>
                    </a:p>
                  </a:txBody>
                  <a:tcPr anchor="ctr"/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Classroom</a:t>
                      </a:r>
                      <a:endParaRPr lang="en-US" sz="900" dirty="0"/>
                    </a:p>
                  </a:txBody>
                  <a:tcPr anchor="ctr"/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Lecture #</a:t>
                      </a:r>
                      <a:endParaRPr lang="en-US" sz="900" dirty="0"/>
                    </a:p>
                  </a:txBody>
                  <a:tcPr anchor="ctr"/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Lecturer</a:t>
                      </a:r>
                      <a:endParaRPr lang="en-US" sz="9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5247863"/>
              </p:ext>
            </p:extLst>
          </p:nvPr>
        </p:nvGraphicFramePr>
        <p:xfrm>
          <a:off x="2411104" y="2133600"/>
          <a:ext cx="914400" cy="914400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914400"/>
              </a:tblGrid>
              <a:tr h="17145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Title</a:t>
                      </a:r>
                      <a:endParaRPr lang="en-US" sz="900" dirty="0"/>
                    </a:p>
                  </a:txBody>
                  <a:tcPr anchor="ctr"/>
                </a:tc>
              </a:tr>
              <a:tr h="17145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Classroom</a:t>
                      </a:r>
                      <a:endParaRPr lang="en-US" sz="900" dirty="0"/>
                    </a:p>
                  </a:txBody>
                  <a:tcPr anchor="ctr"/>
                </a:tc>
              </a:tr>
              <a:tr h="17145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Lecture #</a:t>
                      </a:r>
                      <a:endParaRPr lang="en-US" sz="900" dirty="0"/>
                    </a:p>
                  </a:txBody>
                  <a:tcPr anchor="ctr"/>
                </a:tc>
              </a:tr>
              <a:tr h="17145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Lecturer</a:t>
                      </a:r>
                      <a:endParaRPr lang="en-US" sz="9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6942460"/>
              </p:ext>
            </p:extLst>
          </p:nvPr>
        </p:nvGraphicFramePr>
        <p:xfrm>
          <a:off x="3491552" y="2549856"/>
          <a:ext cx="914400" cy="1412544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914400"/>
              </a:tblGrid>
              <a:tr h="353136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Title</a:t>
                      </a:r>
                      <a:endParaRPr lang="en-US" sz="900" dirty="0"/>
                    </a:p>
                  </a:txBody>
                  <a:tcPr anchor="ctr"/>
                </a:tc>
              </a:tr>
              <a:tr h="353136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Classroom</a:t>
                      </a:r>
                      <a:endParaRPr lang="en-US" sz="900" dirty="0"/>
                    </a:p>
                  </a:txBody>
                  <a:tcPr anchor="ctr"/>
                </a:tc>
              </a:tr>
              <a:tr h="353136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Lecture #</a:t>
                      </a:r>
                      <a:endParaRPr lang="en-US" sz="900" dirty="0"/>
                    </a:p>
                  </a:txBody>
                  <a:tcPr anchor="ctr"/>
                </a:tc>
              </a:tr>
              <a:tr h="353136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Lecturer</a:t>
                      </a:r>
                      <a:endParaRPr lang="en-US" sz="9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1010386"/>
              </p:ext>
            </p:extLst>
          </p:nvPr>
        </p:nvGraphicFramePr>
        <p:xfrm>
          <a:off x="6768152" y="2133600"/>
          <a:ext cx="914400" cy="914400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914400"/>
              </a:tblGrid>
              <a:tr h="17145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Title</a:t>
                      </a:r>
                      <a:endParaRPr lang="en-US" sz="900" dirty="0"/>
                    </a:p>
                  </a:txBody>
                  <a:tcPr anchor="ctr"/>
                </a:tc>
              </a:tr>
              <a:tr h="17145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Classroom</a:t>
                      </a:r>
                      <a:endParaRPr lang="en-US" sz="900" dirty="0"/>
                    </a:p>
                  </a:txBody>
                  <a:tcPr anchor="ctr"/>
                </a:tc>
              </a:tr>
              <a:tr h="17145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Lecture #</a:t>
                      </a:r>
                      <a:endParaRPr lang="en-US" sz="900" dirty="0"/>
                    </a:p>
                  </a:txBody>
                  <a:tcPr anchor="ctr"/>
                </a:tc>
              </a:tr>
              <a:tr h="17145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Lecturer</a:t>
                      </a:r>
                      <a:endParaRPr lang="en-US" sz="9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417723"/>
              </p:ext>
            </p:extLst>
          </p:nvPr>
        </p:nvGraphicFramePr>
        <p:xfrm>
          <a:off x="4585648" y="2340592"/>
          <a:ext cx="914400" cy="1412544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914400"/>
              </a:tblGrid>
              <a:tr h="353136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Title</a:t>
                      </a:r>
                      <a:endParaRPr lang="en-US" sz="900" dirty="0"/>
                    </a:p>
                  </a:txBody>
                  <a:tcPr anchor="ctr"/>
                </a:tc>
              </a:tr>
              <a:tr h="353136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Classroom</a:t>
                      </a:r>
                      <a:endParaRPr lang="en-US" sz="900" dirty="0"/>
                    </a:p>
                  </a:txBody>
                  <a:tcPr anchor="ctr"/>
                </a:tc>
              </a:tr>
              <a:tr h="353136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Lecture #</a:t>
                      </a:r>
                      <a:endParaRPr lang="en-US" sz="900" dirty="0"/>
                    </a:p>
                  </a:txBody>
                  <a:tcPr anchor="ctr"/>
                </a:tc>
              </a:tr>
              <a:tr h="353136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Lecturer</a:t>
                      </a:r>
                      <a:endParaRPr lang="en-US" sz="9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0621381"/>
              </p:ext>
            </p:extLst>
          </p:nvPr>
        </p:nvGraphicFramePr>
        <p:xfrm>
          <a:off x="2389496" y="3352800"/>
          <a:ext cx="914400" cy="1371600"/>
        </p:xfrm>
        <a:graphic>
          <a:graphicData uri="http://schemas.openxmlformats.org/drawingml/2006/table">
            <a:tbl>
              <a:tblPr firstRow="1" bandRow="1">
                <a:tableStyleId>{D03447BB-5D67-496B-8E87-E561075AD55C}</a:tableStyleId>
              </a:tblPr>
              <a:tblGrid>
                <a:gridCol w="914400"/>
              </a:tblGrid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Title</a:t>
                      </a:r>
                      <a:endParaRPr lang="en-US" sz="900" dirty="0"/>
                    </a:p>
                  </a:txBody>
                  <a:tcPr anchor="ctr"/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Classroom</a:t>
                      </a:r>
                      <a:endParaRPr lang="en-US" sz="900" dirty="0"/>
                    </a:p>
                  </a:txBody>
                  <a:tcPr anchor="ctr"/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Lecture #</a:t>
                      </a:r>
                      <a:endParaRPr lang="en-US" sz="900" dirty="0"/>
                    </a:p>
                  </a:txBody>
                  <a:tcPr anchor="ctr"/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Lecturer</a:t>
                      </a:r>
                      <a:endParaRPr lang="en-US" sz="9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5727552"/>
              </p:ext>
            </p:extLst>
          </p:nvPr>
        </p:nvGraphicFramePr>
        <p:xfrm>
          <a:off x="3505200" y="4038600"/>
          <a:ext cx="914400" cy="914400"/>
        </p:xfrm>
        <a:graphic>
          <a:graphicData uri="http://schemas.openxmlformats.org/drawingml/2006/table">
            <a:tbl>
              <a:tblPr firstRow="1" bandRow="1">
                <a:tableStyleId>{E929F9F4-4A8F-4326-A1B4-22849713DDAB}</a:tableStyleId>
              </a:tblPr>
              <a:tblGrid>
                <a:gridCol w="9144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Title</a:t>
                      </a:r>
                      <a:endParaRPr lang="en-US" sz="9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Classroom</a:t>
                      </a:r>
                      <a:endParaRPr lang="en-US" sz="9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Lecture #</a:t>
                      </a:r>
                      <a:endParaRPr lang="en-US" sz="9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Lecturer</a:t>
                      </a:r>
                      <a:endParaRPr lang="en-US" sz="9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8231239"/>
              </p:ext>
            </p:extLst>
          </p:nvPr>
        </p:nvGraphicFramePr>
        <p:xfrm>
          <a:off x="6781800" y="4495800"/>
          <a:ext cx="914400" cy="1371600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914400"/>
              </a:tblGrid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Title</a:t>
                      </a:r>
                      <a:endParaRPr lang="en-US" sz="900" dirty="0"/>
                    </a:p>
                  </a:txBody>
                  <a:tcPr anchor="ctr"/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Classroom</a:t>
                      </a:r>
                      <a:endParaRPr lang="en-US" sz="900" dirty="0"/>
                    </a:p>
                  </a:txBody>
                  <a:tcPr anchor="ctr"/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Lecture #</a:t>
                      </a:r>
                      <a:endParaRPr lang="en-US" sz="900" dirty="0"/>
                    </a:p>
                  </a:txBody>
                  <a:tcPr anchor="ctr"/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Lecturer</a:t>
                      </a:r>
                      <a:endParaRPr lang="en-US" sz="9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2646385"/>
              </p:ext>
            </p:extLst>
          </p:nvPr>
        </p:nvGraphicFramePr>
        <p:xfrm>
          <a:off x="7848600" y="2590800"/>
          <a:ext cx="914400" cy="1412544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914400"/>
              </a:tblGrid>
              <a:tr h="353136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Title</a:t>
                      </a:r>
                      <a:endParaRPr lang="en-US" sz="900" dirty="0"/>
                    </a:p>
                  </a:txBody>
                  <a:tcPr anchor="ctr"/>
                </a:tc>
              </a:tr>
              <a:tr h="353136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Classroom</a:t>
                      </a:r>
                      <a:endParaRPr lang="en-US" sz="900" dirty="0"/>
                    </a:p>
                  </a:txBody>
                  <a:tcPr anchor="ctr"/>
                </a:tc>
              </a:tr>
              <a:tr h="353136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Lecture #</a:t>
                      </a:r>
                      <a:endParaRPr lang="en-US" sz="900" dirty="0"/>
                    </a:p>
                  </a:txBody>
                  <a:tcPr anchor="ctr"/>
                </a:tc>
              </a:tr>
              <a:tr h="353136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Lecturer</a:t>
                      </a:r>
                      <a:endParaRPr lang="en-US" sz="9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537597"/>
              </p:ext>
            </p:extLst>
          </p:nvPr>
        </p:nvGraphicFramePr>
        <p:xfrm>
          <a:off x="7848600" y="4114800"/>
          <a:ext cx="914400" cy="914400"/>
        </p:xfrm>
        <a:graphic>
          <a:graphicData uri="http://schemas.openxmlformats.org/drawingml/2006/table">
            <a:tbl>
              <a:tblPr firstRow="1" bandRow="1">
                <a:tableStyleId>{E929F9F4-4A8F-4326-A1B4-22849713DDAB}</a:tableStyleId>
              </a:tblPr>
              <a:tblGrid>
                <a:gridCol w="9144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Title</a:t>
                      </a:r>
                      <a:endParaRPr lang="en-US" sz="9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Classroom</a:t>
                      </a:r>
                      <a:endParaRPr lang="en-US" sz="9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Lecture #</a:t>
                      </a:r>
                      <a:endParaRPr lang="en-US" sz="9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Lecturer</a:t>
                      </a:r>
                      <a:endParaRPr lang="en-US" sz="9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0178669"/>
              </p:ext>
            </p:extLst>
          </p:nvPr>
        </p:nvGraphicFramePr>
        <p:xfrm>
          <a:off x="4585648" y="3810000"/>
          <a:ext cx="914400" cy="1371600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914400"/>
              </a:tblGrid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Title</a:t>
                      </a:r>
                      <a:endParaRPr lang="en-US" sz="900" dirty="0"/>
                    </a:p>
                  </a:txBody>
                  <a:tcPr anchor="ctr"/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Classroom</a:t>
                      </a:r>
                      <a:endParaRPr lang="en-US" sz="900" dirty="0"/>
                    </a:p>
                  </a:txBody>
                  <a:tcPr anchor="ctr"/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Lecture #</a:t>
                      </a:r>
                      <a:endParaRPr lang="en-US" sz="900" dirty="0"/>
                    </a:p>
                  </a:txBody>
                  <a:tcPr anchor="ctr"/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Lecturer</a:t>
                      </a:r>
                      <a:endParaRPr lang="en-US" sz="9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603416"/>
              </p:ext>
            </p:extLst>
          </p:nvPr>
        </p:nvGraphicFramePr>
        <p:xfrm>
          <a:off x="5687704" y="2778456"/>
          <a:ext cx="914400" cy="1828800"/>
        </p:xfrm>
        <a:graphic>
          <a:graphicData uri="http://schemas.openxmlformats.org/drawingml/2006/table">
            <a:tbl>
              <a:tblPr firstRow="1" bandRow="1">
                <a:tableStyleId>{D03447BB-5D67-496B-8E87-E561075AD55C}</a:tableStyleId>
              </a:tblPr>
              <a:tblGrid>
                <a:gridCol w="9144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Title</a:t>
                      </a:r>
                      <a:endParaRPr lang="en-US" sz="900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Classroom</a:t>
                      </a:r>
                      <a:endParaRPr lang="en-US" sz="900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Lecture #</a:t>
                      </a:r>
                      <a:endParaRPr lang="en-US" sz="900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Lecturer</a:t>
                      </a:r>
                      <a:endParaRPr lang="en-US" sz="9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2013022"/>
              </p:ext>
            </p:extLst>
          </p:nvPr>
        </p:nvGraphicFramePr>
        <p:xfrm>
          <a:off x="1309048" y="4114800"/>
          <a:ext cx="914400" cy="914400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914400"/>
              </a:tblGrid>
              <a:tr h="17145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Title</a:t>
                      </a:r>
                      <a:endParaRPr lang="en-US" sz="900" dirty="0"/>
                    </a:p>
                  </a:txBody>
                  <a:tcPr anchor="ctr"/>
                </a:tc>
              </a:tr>
              <a:tr h="17145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Classroom</a:t>
                      </a:r>
                      <a:endParaRPr lang="en-US" sz="900" dirty="0"/>
                    </a:p>
                  </a:txBody>
                  <a:tcPr anchor="ctr"/>
                </a:tc>
              </a:tr>
              <a:tr h="17145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Lecture #</a:t>
                      </a:r>
                      <a:endParaRPr lang="en-US" sz="900" dirty="0"/>
                    </a:p>
                  </a:txBody>
                  <a:tcPr anchor="ctr"/>
                </a:tc>
              </a:tr>
              <a:tr h="17145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Lecturer</a:t>
                      </a:r>
                      <a:endParaRPr lang="en-US" sz="9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154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914400"/>
          </a:xfrm>
          <a:prstGeom prst="snipRoundRect">
            <a:avLst>
              <a:gd name="adj1" fmla="val 0"/>
              <a:gd name="adj2" fmla="val 3806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 algn="l"/>
            <a:r>
              <a:rPr lang="bn-BD" sz="3600" b="1" dirty="0" smtClean="0"/>
              <a:t> </a:t>
            </a:r>
            <a:r>
              <a:rPr lang="bn-BD" sz="3600" b="1" dirty="0" smtClean="0">
                <a:solidFill>
                  <a:srgbClr val="002060"/>
                </a:solidFill>
              </a:rPr>
              <a:t>Schedule Template</a:t>
            </a:r>
            <a:endParaRPr lang="en-US" sz="3600" b="1" dirty="0">
              <a:solidFill>
                <a:srgbClr val="00206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513178"/>
              </p:ext>
            </p:extLst>
          </p:nvPr>
        </p:nvGraphicFramePr>
        <p:xfrm>
          <a:off x="401956" y="1447800"/>
          <a:ext cx="8340088" cy="5029200"/>
        </p:xfrm>
        <a:graphic>
          <a:graphicData uri="http://schemas.openxmlformats.org/drawingml/2006/table">
            <a:tbl>
              <a:tblPr firstRow="1" firstCol="1">
                <a:tableStyleId>{10A1B5D5-9B99-4C35-A422-299274C87663}</a:tableStyleId>
              </a:tblPr>
              <a:tblGrid>
                <a:gridCol w="1238248"/>
                <a:gridCol w="822960"/>
                <a:gridCol w="822960"/>
                <a:gridCol w="822960"/>
                <a:gridCol w="822960"/>
                <a:gridCol w="518160"/>
                <a:gridCol w="822960"/>
                <a:gridCol w="822960"/>
                <a:gridCol w="822960"/>
                <a:gridCol w="822960"/>
              </a:tblGrid>
              <a:tr h="62865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9C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BD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9</a:t>
                      </a:r>
                    </a:p>
                    <a:p>
                      <a:pPr algn="ctr"/>
                      <a:r>
                        <a:rPr lang="bn-BD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AM</a:t>
                      </a:r>
                      <a:endParaRPr 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BD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10</a:t>
                      </a:r>
                    </a:p>
                    <a:p>
                      <a:pPr algn="ctr"/>
                      <a:r>
                        <a:rPr lang="bn-BD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AM</a:t>
                      </a:r>
                      <a:endParaRPr 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BD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11</a:t>
                      </a:r>
                    </a:p>
                    <a:p>
                      <a:pPr algn="ctr"/>
                      <a:r>
                        <a:rPr lang="bn-BD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AM</a:t>
                      </a:r>
                      <a:endParaRPr 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BD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12</a:t>
                      </a:r>
                    </a:p>
                    <a:p>
                      <a:pPr algn="ctr"/>
                      <a:r>
                        <a:rPr lang="bn-BD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PM</a:t>
                      </a:r>
                      <a:endParaRPr 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BD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</a:t>
                      </a:r>
                    </a:p>
                    <a:p>
                      <a:pPr algn="ctr"/>
                      <a:r>
                        <a:rPr lang="bn-BD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PM</a:t>
                      </a:r>
                      <a:endParaRPr 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BD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</a:t>
                      </a:r>
                    </a:p>
                    <a:p>
                      <a:pPr algn="ctr"/>
                      <a:r>
                        <a:rPr lang="bn-BD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PM</a:t>
                      </a:r>
                      <a:endParaRPr 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BD" sz="16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  <a:p>
                      <a:pPr algn="ctr"/>
                      <a:r>
                        <a:rPr lang="bn-BD" sz="16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PM</a:t>
                      </a:r>
                      <a:endParaRPr lang="en-US" sz="16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BD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4</a:t>
                      </a:r>
                    </a:p>
                    <a:p>
                      <a:pPr algn="ctr"/>
                      <a:r>
                        <a:rPr lang="bn-BD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PM</a:t>
                      </a:r>
                      <a:endParaRPr 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BD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5</a:t>
                      </a:r>
                    </a:p>
                    <a:p>
                      <a:pPr algn="ctr"/>
                      <a:r>
                        <a:rPr lang="bn-BD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PM</a:t>
                      </a:r>
                      <a:endParaRPr 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28650">
                <a:tc>
                  <a:txBody>
                    <a:bodyPr/>
                    <a:lstStyle/>
                    <a:p>
                      <a:pPr algn="ctr"/>
                      <a:r>
                        <a:rPr lang="bn-BD" dirty="0" smtClean="0">
                          <a:solidFill>
                            <a:schemeClr val="bg1"/>
                          </a:solidFill>
                        </a:rPr>
                        <a:t>Sunday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9C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F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F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F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F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F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F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F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F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F0FF"/>
                    </a:solidFill>
                  </a:tcPr>
                </a:tc>
              </a:tr>
              <a:tr h="628650">
                <a:tc>
                  <a:txBody>
                    <a:bodyPr/>
                    <a:lstStyle/>
                    <a:p>
                      <a:pPr algn="ctr"/>
                      <a:r>
                        <a:rPr lang="bn-BD" dirty="0" smtClean="0">
                          <a:solidFill>
                            <a:schemeClr val="bg1"/>
                          </a:solidFill>
                        </a:rPr>
                        <a:t>Monday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9C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8650">
                <a:tc>
                  <a:txBody>
                    <a:bodyPr/>
                    <a:lstStyle/>
                    <a:p>
                      <a:pPr algn="ctr"/>
                      <a:r>
                        <a:rPr lang="bn-BD" dirty="0" smtClean="0">
                          <a:solidFill>
                            <a:schemeClr val="bg1"/>
                          </a:solidFill>
                        </a:rPr>
                        <a:t>Tuesday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9C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8650">
                <a:tc>
                  <a:txBody>
                    <a:bodyPr/>
                    <a:lstStyle/>
                    <a:p>
                      <a:pPr algn="ctr"/>
                      <a:r>
                        <a:rPr lang="bn-BD" dirty="0" smtClean="0">
                          <a:solidFill>
                            <a:schemeClr val="bg1"/>
                          </a:solidFill>
                        </a:rPr>
                        <a:t>Wedneday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9C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8650">
                <a:tc>
                  <a:txBody>
                    <a:bodyPr/>
                    <a:lstStyle/>
                    <a:p>
                      <a:pPr algn="ctr"/>
                      <a:r>
                        <a:rPr lang="bn-BD" dirty="0" smtClean="0">
                          <a:solidFill>
                            <a:schemeClr val="bg1"/>
                          </a:solidFill>
                        </a:rPr>
                        <a:t>Thursday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9C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8650">
                <a:tc>
                  <a:txBody>
                    <a:bodyPr/>
                    <a:lstStyle/>
                    <a:p>
                      <a:pPr algn="ctr"/>
                      <a:r>
                        <a:rPr lang="bn-BD" dirty="0" smtClean="0">
                          <a:solidFill>
                            <a:schemeClr val="bg1"/>
                          </a:solidFill>
                        </a:rPr>
                        <a:t>Friday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9C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8650">
                <a:tc>
                  <a:txBody>
                    <a:bodyPr/>
                    <a:lstStyle/>
                    <a:p>
                      <a:pPr algn="ctr"/>
                      <a:r>
                        <a:rPr lang="bn-BD" dirty="0" smtClean="0">
                          <a:solidFill>
                            <a:schemeClr val="bg1"/>
                          </a:solidFill>
                        </a:rPr>
                        <a:t>Saturday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9C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F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F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F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F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F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F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F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F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F0FF"/>
                    </a:solidFill>
                  </a:tcPr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2057400" y="2820992"/>
            <a:ext cx="1447800" cy="365760"/>
          </a:xfrm>
          <a:prstGeom prst="rect">
            <a:avLst/>
          </a:prstGeom>
          <a:solidFill>
            <a:srgbClr val="00B0F0"/>
          </a:solidFill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bn-BD" b="1" dirty="0">
                <a:solidFill>
                  <a:schemeClr val="bg1"/>
                </a:solidFill>
              </a:rPr>
              <a:t>Code : Title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91200" y="5957248"/>
            <a:ext cx="1447800" cy="36576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bn-BD" b="1" dirty="0" smtClean="0">
                <a:solidFill>
                  <a:schemeClr val="bg1"/>
                </a:solidFill>
              </a:rPr>
              <a:t>Code : Title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48400" y="2820992"/>
            <a:ext cx="1219200" cy="36576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>
            <a:normAutofit fontScale="92500"/>
          </a:bodyPr>
          <a:lstStyle/>
          <a:p>
            <a:pPr algn="ctr"/>
            <a:r>
              <a:rPr lang="bn-BD" b="1" dirty="0" smtClean="0">
                <a:solidFill>
                  <a:schemeClr val="bg1"/>
                </a:solidFill>
              </a:rPr>
              <a:t>Code : Title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38400" y="3456296"/>
            <a:ext cx="2057400" cy="365760"/>
          </a:xfrm>
          <a:prstGeom prst="rect">
            <a:avLst/>
          </a:prstGeom>
          <a:solidFill>
            <a:srgbClr val="C000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bn-BD" b="1" dirty="0" smtClean="0">
                <a:solidFill>
                  <a:schemeClr val="bg1"/>
                </a:solidFill>
              </a:rPr>
              <a:t>Code : Title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43868" y="2820992"/>
            <a:ext cx="1332932" cy="365760"/>
          </a:xfrm>
          <a:prstGeom prst="rect">
            <a:avLst/>
          </a:prstGeom>
          <a:solidFill>
            <a:srgbClr val="00B050"/>
          </a:solidFill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bn-BD" b="1" dirty="0" smtClean="0">
                <a:solidFill>
                  <a:schemeClr val="bg1"/>
                </a:solidFill>
              </a:rPr>
              <a:t>Code : Title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673556" y="4087504"/>
            <a:ext cx="1984044" cy="36576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bn-BD" b="1" dirty="0" smtClean="0">
                <a:solidFill>
                  <a:schemeClr val="bg1"/>
                </a:solidFill>
              </a:rPr>
              <a:t>Code : Title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467065" y="4087504"/>
            <a:ext cx="1048035" cy="365760"/>
          </a:xfrm>
          <a:prstGeom prst="rect">
            <a:avLst/>
          </a:prstGeom>
          <a:solidFill>
            <a:srgbClr val="00B0F0"/>
          </a:solidFill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>
            <a:normAutofit fontScale="77500" lnSpcReduction="20000"/>
          </a:bodyPr>
          <a:lstStyle/>
          <a:p>
            <a:pPr algn="ctr"/>
            <a:r>
              <a:rPr lang="bn-BD" b="1" dirty="0" smtClean="0">
                <a:solidFill>
                  <a:schemeClr val="bg1"/>
                </a:solidFill>
              </a:rPr>
              <a:t>Code : Title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486400" y="3456296"/>
            <a:ext cx="2057400" cy="36576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bn-BD" b="1" dirty="0">
                <a:solidFill>
                  <a:schemeClr val="bg1"/>
                </a:solidFill>
              </a:rPr>
              <a:t>Code : Title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015552" y="2155208"/>
            <a:ext cx="365760" cy="4206240"/>
          </a:xfrm>
          <a:prstGeom prst="rect">
            <a:avLst/>
          </a:prstGeom>
          <a:solidFill>
            <a:schemeClr val="accent3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Lunch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276600" y="4724400"/>
            <a:ext cx="1645920" cy="365760"/>
          </a:xfrm>
          <a:prstGeom prst="rect">
            <a:avLst/>
          </a:prstGeom>
          <a:solidFill>
            <a:srgbClr val="00B0F0"/>
          </a:solidFill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bn-BD" b="1" dirty="0" smtClean="0">
                <a:solidFill>
                  <a:schemeClr val="bg1"/>
                </a:solidFill>
              </a:rPr>
              <a:t>Code : Title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438400" y="5995688"/>
            <a:ext cx="2057400" cy="365760"/>
          </a:xfrm>
          <a:prstGeom prst="rect">
            <a:avLst/>
          </a:prstGeom>
          <a:solidFill>
            <a:srgbClr val="00206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bn-BD" b="1" dirty="0" smtClean="0">
                <a:solidFill>
                  <a:schemeClr val="bg1"/>
                </a:solidFill>
              </a:rPr>
              <a:t>Code : Title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455693" y="4724400"/>
            <a:ext cx="1290851" cy="365760"/>
          </a:xfrm>
          <a:prstGeom prst="rect">
            <a:avLst/>
          </a:prstGeom>
          <a:solidFill>
            <a:srgbClr val="C000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bn-BD" b="1" dirty="0" smtClean="0">
                <a:solidFill>
                  <a:schemeClr val="bg1"/>
                </a:solidFill>
              </a:rPr>
              <a:t>Code : Title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691754" y="5334000"/>
            <a:ext cx="1584846" cy="36576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bn-BD" b="1" dirty="0" smtClean="0">
                <a:solidFill>
                  <a:schemeClr val="bg1"/>
                </a:solidFill>
              </a:rPr>
              <a:t>Code : Title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858000" y="5334000"/>
            <a:ext cx="1915236" cy="365760"/>
          </a:xfrm>
          <a:prstGeom prst="rect">
            <a:avLst/>
          </a:prstGeom>
          <a:solidFill>
            <a:srgbClr val="00B050"/>
          </a:solidFill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bn-BD" b="1" dirty="0" smtClean="0">
                <a:solidFill>
                  <a:schemeClr val="bg1"/>
                </a:solidFill>
              </a:rPr>
              <a:t>Code : Title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78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mtClean="0"/>
              <a:t>Download more templates from FPPT.com</a:t>
            </a:r>
            <a:endParaRPr lang="en-US"/>
          </a:p>
        </p:txBody>
      </p:sp>
      <p:pic>
        <p:nvPicPr>
          <p:cNvPr id="1026" name="Picture 2" descr="E:\websites\free-power-point-templates\2012\logo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00400" y="3143250"/>
            <a:ext cx="28575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923896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1"/>
  <p:tag name="MMPROD_UIDATA" val="&lt;database version=&quot;8.0&quot;&gt;&lt;object type=&quot;1&quot; unique_id=&quot;10001&quot;&gt;&lt;object type=&quot;2&quot; unique_id=&quot;30634&quot;&gt;&lt;object type=&quot;3&quot; unique_id=&quot;30635&quot;&gt;&lt;property id=&quot;20148&quot; value=&quot;5&quot;/&gt;&lt;property id=&quot;20300&quot; value=&quot;Slide 2 - &amp;quot; Schedule Template&amp;quot;&quot;/&gt;&lt;property id=&quot;20307&quot; value=&quot;256&quot;/&gt;&lt;/object&gt;&lt;object type=&quot;3&quot; unique_id=&quot;30636&quot;&gt;&lt;property id=&quot;20148&quot; value=&quot;5&quot;/&gt;&lt;property id=&quot;20300&quot; value=&quot;Slide 1 - &amp;quot;Class Schedule Template&amp;quot;&quot;/&gt;&lt;property id=&quot;20307&quot; value=&quot;257&quot;/&gt;&lt;/object&gt;&lt;object type=&quot;3&quot; unique_id=&quot;30652&quot;&gt;&lt;property id=&quot;20148&quot; value=&quot;5&quot;/&gt;&lt;property id=&quot;20300&quot; value=&quot;Slide 3&quot;/&gt;&lt;property id=&quot;20307&quot; value=&quot;258&quot;/&gt;&lt;/object&gt;&lt;/object&gt;&lt;object type=&quot;8&quot; unique_id=&quot;30642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174</Words>
  <Application>Microsoft Office PowerPoint</Application>
  <PresentationFormat>On-screen Show (4:3)</PresentationFormat>
  <Paragraphs>114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Class Schedule Template</vt:lpstr>
      <vt:lpstr> Schedule Template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Schedule Template</dc:title>
  <dc:creator>Md Aminul Islam</dc:creator>
  <cp:lastModifiedBy>Julian</cp:lastModifiedBy>
  <cp:revision>24</cp:revision>
  <dcterms:created xsi:type="dcterms:W3CDTF">2012-12-14T11:18:09Z</dcterms:created>
  <dcterms:modified xsi:type="dcterms:W3CDTF">2012-12-21T13:46:43Z</dcterms:modified>
</cp:coreProperties>
</file>