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sldIdLst>
    <p:sldId id="269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598"/>
    <a:srgbClr val="CC0000"/>
    <a:srgbClr val="95222E"/>
    <a:srgbClr val="92202D"/>
    <a:srgbClr val="2683C6"/>
    <a:srgbClr val="1D6295"/>
    <a:srgbClr val="FF5B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91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87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04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1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67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0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610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01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7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slideLayout" Target="../slideLayouts/slideLayout6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34" Type="http://schemas.openxmlformats.org/officeDocument/2006/relationships/tags" Target="../tags/tag134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147238" y="947361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22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47" name="OTLSHAPE_T_452ffbff643449bf898b842030269d79_HorizontalConnector1"/>
          <p:cNvCxnSpPr/>
          <p:nvPr>
            <p:custDataLst>
              <p:tags r:id="rId2"/>
            </p:custDataLst>
          </p:nvPr>
        </p:nvCxnSpPr>
        <p:spPr>
          <a:xfrm>
            <a:off x="553466" y="4570603"/>
            <a:ext cx="6296474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6" name="OTLSHAPE_T_2f8fa4073845497c985961879fe02bd9_HorizontalConnector1"/>
          <p:cNvCxnSpPr/>
          <p:nvPr>
            <p:custDataLst>
              <p:tags r:id="rId3"/>
            </p:custDataLst>
          </p:nvPr>
        </p:nvCxnSpPr>
        <p:spPr>
          <a:xfrm>
            <a:off x="553466" y="4383066"/>
            <a:ext cx="6296474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5" name="OTLSHAPE_T_d480600ded4042c48ee5e80e5b71a336_HorizontalConnector1"/>
          <p:cNvCxnSpPr/>
          <p:nvPr>
            <p:custDataLst>
              <p:tags r:id="rId4"/>
            </p:custDataLst>
          </p:nvPr>
        </p:nvCxnSpPr>
        <p:spPr>
          <a:xfrm>
            <a:off x="553466" y="4195530"/>
            <a:ext cx="5675218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4" name="OTLSHAPE_T_b0ce345f5e2e422f9154b35d4c1d61d1_HorizontalConnector1"/>
          <p:cNvCxnSpPr/>
          <p:nvPr>
            <p:custDataLst>
              <p:tags r:id="rId5"/>
            </p:custDataLst>
          </p:nvPr>
        </p:nvCxnSpPr>
        <p:spPr>
          <a:xfrm>
            <a:off x="553466" y="4007993"/>
            <a:ext cx="4432706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3" name="OTLSHAPE_T_57f5429952d14bf49102a5a5faf30e1a_HorizontalConnector1"/>
          <p:cNvCxnSpPr/>
          <p:nvPr>
            <p:custDataLst>
              <p:tags r:id="rId6"/>
            </p:custDataLst>
          </p:nvPr>
        </p:nvCxnSpPr>
        <p:spPr>
          <a:xfrm>
            <a:off x="533146" y="3804962"/>
            <a:ext cx="4453026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2" name="OTLSHAPE_T_836c357db4084b50807ddd27b87cbdc3_HorizontalConnector1"/>
          <p:cNvCxnSpPr/>
          <p:nvPr>
            <p:custDataLst>
              <p:tags r:id="rId7"/>
            </p:custDataLst>
          </p:nvPr>
        </p:nvCxnSpPr>
        <p:spPr>
          <a:xfrm>
            <a:off x="1180719" y="2390013"/>
            <a:ext cx="3320619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1" name="OTLSHAPE_T_78be7d9108184754b05589e65c41c421_HorizontalConnector1"/>
          <p:cNvCxnSpPr/>
          <p:nvPr>
            <p:custDataLst>
              <p:tags r:id="rId8"/>
            </p:custDataLst>
          </p:nvPr>
        </p:nvCxnSpPr>
        <p:spPr>
          <a:xfrm>
            <a:off x="553466" y="2188295"/>
            <a:ext cx="2776023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0" name="OTLSHAPE_T_59ca60aa1ba948a79516fa0118865308_HorizontalConnector1"/>
          <p:cNvCxnSpPr/>
          <p:nvPr>
            <p:custDataLst>
              <p:tags r:id="rId9"/>
            </p:custDataLst>
          </p:nvPr>
        </p:nvCxnSpPr>
        <p:spPr>
          <a:xfrm>
            <a:off x="553466" y="2000758"/>
            <a:ext cx="1740597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39" name="OTLSHAPE_T_48541c08b8264880b5f5e24c9c19489c_HorizontalConnector1"/>
          <p:cNvCxnSpPr/>
          <p:nvPr>
            <p:custDataLst>
              <p:tags r:id="rId10"/>
            </p:custDataLst>
          </p:nvPr>
        </p:nvCxnSpPr>
        <p:spPr>
          <a:xfrm>
            <a:off x="553466" y="1813221"/>
            <a:ext cx="1326426" cy="0"/>
          </a:xfrm>
          <a:prstGeom prst="line">
            <a:avLst/>
          </a:prstGeom>
          <a:ln w="952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38" name="OTLSHAPE_T_3a68715404b5435ab4a487ba7219617a_HorizontalConnector1"/>
          <p:cNvCxnSpPr/>
          <p:nvPr>
            <p:custDataLst>
              <p:tags r:id="rId11"/>
            </p:custDataLst>
          </p:nvPr>
        </p:nvCxnSpPr>
        <p:spPr>
          <a:xfrm>
            <a:off x="533146" y="1610191"/>
            <a:ext cx="1346746" cy="0"/>
          </a:xfrm>
          <a:prstGeom prst="line">
            <a:avLst/>
          </a:prstGeom>
          <a:ln w="9525" cap="flat" cmpd="sng" algn="ctr">
            <a:solidFill>
              <a:srgbClr val="EA161E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37" name="OTLSHAPE_M_26c928c3e36b4a2d836f0b5f31ef08d2_Connector1"/>
          <p:cNvCxnSpPr/>
          <p:nvPr>
            <p:custDataLst>
              <p:tags r:id="rId12"/>
            </p:custDataLst>
          </p:nvPr>
        </p:nvCxnSpPr>
        <p:spPr>
          <a:xfrm>
            <a:off x="2300269" y="2768219"/>
            <a:ext cx="0" cy="375031"/>
          </a:xfrm>
          <a:prstGeom prst="line">
            <a:avLst/>
          </a:prstGeom>
          <a:ln w="9525" cap="flat" cmpd="sng" algn="ctr">
            <a:solidFill>
              <a:srgbClr val="96D64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OTLSHAPE_M_ccd9ec8f2afa4259a768f5e413e3b544_Connector1"/>
          <p:cNvCxnSpPr/>
          <p:nvPr>
            <p:custDataLst>
              <p:tags r:id="rId13"/>
            </p:custDataLst>
          </p:nvPr>
        </p:nvCxnSpPr>
        <p:spPr>
          <a:xfrm>
            <a:off x="1057757" y="2768219"/>
            <a:ext cx="0" cy="375031"/>
          </a:xfrm>
          <a:prstGeom prst="line">
            <a:avLst/>
          </a:prstGeom>
          <a:ln w="9525" cap="flat" cmpd="sng" algn="ctr">
            <a:solidFill>
              <a:srgbClr val="96D64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TLSHAPE_TB_00000000000000000000000000000000_LeftEndCaps" hidden="1"/>
          <p:cNvSpPr txBox="1"/>
          <p:nvPr>
            <p:custDataLst>
              <p:tags r:id="rId14"/>
            </p:custDataLst>
          </p:nvPr>
        </p:nvSpPr>
        <p:spPr>
          <a:xfrm>
            <a:off x="254000" y="319421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en-US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 hidden="1"/>
          <p:cNvSpPr txBox="1"/>
          <p:nvPr>
            <p:custDataLst>
              <p:tags r:id="rId15"/>
            </p:custDataLst>
          </p:nvPr>
        </p:nvSpPr>
        <p:spPr>
          <a:xfrm>
            <a:off x="8426534" y="319421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en-US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16"/>
            </p:custDataLst>
          </p:nvPr>
        </p:nvSpPr>
        <p:spPr>
          <a:xfrm>
            <a:off x="844465" y="3143250"/>
            <a:ext cx="7467600" cy="381000"/>
          </a:xfrm>
          <a:prstGeom prst="rect">
            <a:avLst/>
          </a:prstGeom>
          <a:gradFill flip="none" rotWithShape="1">
            <a:gsLst>
              <a:gs pos="0">
                <a:srgbClr val="1F497D"/>
              </a:gs>
              <a:gs pos="0">
                <a:srgbClr val="1F497D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TLSHAPE_TB_00000000000000000000000000000000_ElapsedTim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TLSHAPE_TB_00000000000000000000000000000000_TodayMarkerShape" hidden="1"/>
          <p:cNvSpPr/>
          <p:nvPr>
            <p:custDataLst>
              <p:tags r:id="rId18"/>
            </p:custDataLst>
          </p:nvPr>
        </p:nvSpPr>
        <p:spPr>
          <a:xfrm>
            <a:off x="790037" y="352425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LSHAPE_TB_00000000000000000000000000000000_TodayMarkerText" hidden="1"/>
          <p:cNvSpPr txBox="1"/>
          <p:nvPr>
            <p:custDataLst>
              <p:tags r:id="rId19"/>
            </p:custDataLst>
          </p:nvPr>
        </p:nvSpPr>
        <p:spPr>
          <a:xfrm>
            <a:off x="844465" y="365125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20"/>
            </p:custDataLst>
          </p:nvPr>
        </p:nvSpPr>
        <p:spPr>
          <a:xfrm>
            <a:off x="907965" y="3263984"/>
            <a:ext cx="2667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Day 1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9" name="OTLSHAPE_TB_00000000000000000000000000000000_Separator1"/>
          <p:cNvCxnSpPr/>
          <p:nvPr>
            <p:custDataLst>
              <p:tags r:id="rId21"/>
            </p:custDataLst>
          </p:nvPr>
        </p:nvCxnSpPr>
        <p:spPr>
          <a:xfrm>
            <a:off x="1465719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TLSHAPE_TB_00000000000000000000000000000000_TimescaleInterval2"/>
          <p:cNvSpPr txBox="1"/>
          <p:nvPr>
            <p:custDataLst>
              <p:tags r:id="rId22"/>
            </p:custDataLst>
          </p:nvPr>
        </p:nvSpPr>
        <p:spPr>
          <a:xfrm>
            <a:off x="1529221" y="3263984"/>
            <a:ext cx="5770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4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OTLSHAPE_TB_00000000000000000000000000000000_Separator2"/>
          <p:cNvCxnSpPr/>
          <p:nvPr>
            <p:custDataLst>
              <p:tags r:id="rId23"/>
            </p:custDataLst>
          </p:nvPr>
        </p:nvCxnSpPr>
        <p:spPr>
          <a:xfrm>
            <a:off x="2086975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TLSHAPE_TB_00000000000000000000000000000000_TimescaleInterval3"/>
          <p:cNvSpPr txBox="1"/>
          <p:nvPr>
            <p:custDataLst>
              <p:tags r:id="rId24"/>
            </p:custDataLst>
          </p:nvPr>
        </p:nvSpPr>
        <p:spPr>
          <a:xfrm>
            <a:off x="2150477" y="3263984"/>
            <a:ext cx="5770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7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OTLSHAPE_TB_00000000000000000000000000000000_Separator3"/>
          <p:cNvCxnSpPr/>
          <p:nvPr>
            <p:custDataLst>
              <p:tags r:id="rId25"/>
            </p:custDataLst>
          </p:nvPr>
        </p:nvCxnSpPr>
        <p:spPr>
          <a:xfrm>
            <a:off x="2708231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4"/>
          <p:cNvSpPr txBox="1"/>
          <p:nvPr>
            <p:custDataLst>
              <p:tags r:id="rId26"/>
            </p:custDataLst>
          </p:nvPr>
        </p:nvSpPr>
        <p:spPr>
          <a:xfrm>
            <a:off x="2771733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10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5" name="OTLSHAPE_TB_00000000000000000000000000000000_Separator4"/>
          <p:cNvCxnSpPr/>
          <p:nvPr>
            <p:custDataLst>
              <p:tags r:id="rId27"/>
            </p:custDataLst>
          </p:nvPr>
        </p:nvCxnSpPr>
        <p:spPr>
          <a:xfrm>
            <a:off x="3329487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5"/>
          <p:cNvSpPr txBox="1"/>
          <p:nvPr>
            <p:custDataLst>
              <p:tags r:id="rId28"/>
            </p:custDataLst>
          </p:nvPr>
        </p:nvSpPr>
        <p:spPr>
          <a:xfrm>
            <a:off x="3392989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13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OTLSHAPE_TB_00000000000000000000000000000000_Separator5"/>
          <p:cNvCxnSpPr/>
          <p:nvPr>
            <p:custDataLst>
              <p:tags r:id="rId29"/>
            </p:custDataLst>
          </p:nvPr>
        </p:nvCxnSpPr>
        <p:spPr>
          <a:xfrm>
            <a:off x="3950743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6"/>
          <p:cNvSpPr txBox="1"/>
          <p:nvPr>
            <p:custDataLst>
              <p:tags r:id="rId30"/>
            </p:custDataLst>
          </p:nvPr>
        </p:nvSpPr>
        <p:spPr>
          <a:xfrm>
            <a:off x="4014245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16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OTLSHAPE_TB_00000000000000000000000000000000_Separator6"/>
          <p:cNvCxnSpPr/>
          <p:nvPr>
            <p:custDataLst>
              <p:tags r:id="rId31"/>
            </p:custDataLst>
          </p:nvPr>
        </p:nvCxnSpPr>
        <p:spPr>
          <a:xfrm>
            <a:off x="4571999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TLSHAPE_TB_00000000000000000000000000000000_TimescaleInterval7"/>
          <p:cNvSpPr txBox="1"/>
          <p:nvPr>
            <p:custDataLst>
              <p:tags r:id="rId32"/>
            </p:custDataLst>
          </p:nvPr>
        </p:nvSpPr>
        <p:spPr>
          <a:xfrm>
            <a:off x="4635501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19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1" name="OTLSHAPE_TB_00000000000000000000000000000000_Separator7"/>
          <p:cNvCxnSpPr/>
          <p:nvPr>
            <p:custDataLst>
              <p:tags r:id="rId33"/>
            </p:custDataLst>
          </p:nvPr>
        </p:nvCxnSpPr>
        <p:spPr>
          <a:xfrm>
            <a:off x="5193255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TLSHAPE_TB_00000000000000000000000000000000_TimescaleInterval8"/>
          <p:cNvSpPr txBox="1"/>
          <p:nvPr>
            <p:custDataLst>
              <p:tags r:id="rId34"/>
            </p:custDataLst>
          </p:nvPr>
        </p:nvSpPr>
        <p:spPr>
          <a:xfrm>
            <a:off x="5256757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22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3" name="OTLSHAPE_TB_00000000000000000000000000000000_Separator8"/>
          <p:cNvCxnSpPr/>
          <p:nvPr>
            <p:custDataLst>
              <p:tags r:id="rId35"/>
            </p:custDataLst>
          </p:nvPr>
        </p:nvCxnSpPr>
        <p:spPr>
          <a:xfrm>
            <a:off x="5814511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TB_00000000000000000000000000000000_TimescaleInterval9"/>
          <p:cNvSpPr txBox="1"/>
          <p:nvPr>
            <p:custDataLst>
              <p:tags r:id="rId36"/>
            </p:custDataLst>
          </p:nvPr>
        </p:nvSpPr>
        <p:spPr>
          <a:xfrm>
            <a:off x="5878013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25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TB_00000000000000000000000000000000_Separator9"/>
          <p:cNvCxnSpPr/>
          <p:nvPr>
            <p:custDataLst>
              <p:tags r:id="rId37"/>
            </p:custDataLst>
          </p:nvPr>
        </p:nvCxnSpPr>
        <p:spPr>
          <a:xfrm>
            <a:off x="6435767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TLSHAPE_TB_00000000000000000000000000000000_TimescaleInterval10"/>
          <p:cNvSpPr txBox="1"/>
          <p:nvPr>
            <p:custDataLst>
              <p:tags r:id="rId38"/>
            </p:custDataLst>
          </p:nvPr>
        </p:nvSpPr>
        <p:spPr>
          <a:xfrm>
            <a:off x="6499269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28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7" name="OTLSHAPE_TB_00000000000000000000000000000000_Separator10"/>
          <p:cNvCxnSpPr/>
          <p:nvPr>
            <p:custDataLst>
              <p:tags r:id="rId39"/>
            </p:custDataLst>
          </p:nvPr>
        </p:nvCxnSpPr>
        <p:spPr>
          <a:xfrm>
            <a:off x="7057023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TLSHAPE_TB_00000000000000000000000000000000_TimescaleInterval11"/>
          <p:cNvSpPr txBox="1"/>
          <p:nvPr>
            <p:custDataLst>
              <p:tags r:id="rId40"/>
            </p:custDataLst>
          </p:nvPr>
        </p:nvSpPr>
        <p:spPr>
          <a:xfrm>
            <a:off x="7120525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31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OTLSHAPE_TB_00000000000000000000000000000000_Separator11"/>
          <p:cNvCxnSpPr/>
          <p:nvPr>
            <p:custDataLst>
              <p:tags r:id="rId41"/>
            </p:custDataLst>
          </p:nvPr>
        </p:nvCxnSpPr>
        <p:spPr>
          <a:xfrm>
            <a:off x="7678279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TLSHAPE_TB_00000000000000000000000000000000_TimescaleInterval12"/>
          <p:cNvSpPr txBox="1"/>
          <p:nvPr>
            <p:custDataLst>
              <p:tags r:id="rId42"/>
            </p:custDataLst>
          </p:nvPr>
        </p:nvSpPr>
        <p:spPr>
          <a:xfrm>
            <a:off x="7741781" y="3263984"/>
            <a:ext cx="1154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34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48" name="OTLSHAPE_M_ccd9ec8f2afa4259a768f5e413e3b544_Title"/>
          <p:cNvSpPr txBox="1"/>
          <p:nvPr>
            <p:custDataLst>
              <p:tags r:id="rId43"/>
            </p:custDataLst>
          </p:nvPr>
        </p:nvSpPr>
        <p:spPr>
          <a:xfrm>
            <a:off x="1238732" y="2707513"/>
            <a:ext cx="5080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Milestone 1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249" name="OTLSHAPE_M_ccd9ec8f2afa4259a768f5e413e3b544_Date"/>
          <p:cNvSpPr txBox="1"/>
          <p:nvPr>
            <p:custDataLst>
              <p:tags r:id="rId44"/>
            </p:custDataLst>
          </p:nvPr>
        </p:nvSpPr>
        <p:spPr>
          <a:xfrm>
            <a:off x="1238732" y="284425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Aug 29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50" name="OTLSHAPE_M_ccd9ec8f2afa4259a768f5e413e3b544_Shape"/>
          <p:cNvSpPr/>
          <p:nvPr>
            <p:custDataLst>
              <p:tags r:id="rId45"/>
            </p:custDataLst>
          </p:nvPr>
        </p:nvSpPr>
        <p:spPr>
          <a:xfrm rot="16200000">
            <a:off x="1083157" y="2768219"/>
            <a:ext cx="127000" cy="127000"/>
          </a:xfrm>
          <a:prstGeom prst="flowChartMerg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1" name="OTLSHAPE_M_26c928c3e36b4a2d836f0b5f31ef08d2_Title"/>
          <p:cNvSpPr txBox="1"/>
          <p:nvPr>
            <p:custDataLst>
              <p:tags r:id="rId46"/>
            </p:custDataLst>
          </p:nvPr>
        </p:nvSpPr>
        <p:spPr>
          <a:xfrm>
            <a:off x="2481244" y="2707513"/>
            <a:ext cx="533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Milestone  2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252" name="OTLSHAPE_M_26c928c3e36b4a2d836f0b5f31ef08d2_Date"/>
          <p:cNvSpPr txBox="1"/>
          <p:nvPr>
            <p:custDataLst>
              <p:tags r:id="rId47"/>
            </p:custDataLst>
          </p:nvPr>
        </p:nvSpPr>
        <p:spPr>
          <a:xfrm>
            <a:off x="2481244" y="2844250"/>
            <a:ext cx="2032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Sep 4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53" name="OTLSHAPE_M_26c928c3e36b4a2d836f0b5f31ef08d2_Shape"/>
          <p:cNvSpPr/>
          <p:nvPr>
            <p:custDataLst>
              <p:tags r:id="rId48"/>
            </p:custDataLst>
          </p:nvPr>
        </p:nvSpPr>
        <p:spPr>
          <a:xfrm rot="16200000">
            <a:off x="2325669" y="2768219"/>
            <a:ext cx="127000" cy="127000"/>
          </a:xfrm>
          <a:prstGeom prst="flowChartMerg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4" name="OTLSHAPE_M_e58fe382ac9c4fba9888eb94f5ce08f8_Title"/>
          <p:cNvSpPr txBox="1"/>
          <p:nvPr>
            <p:custDataLst>
              <p:tags r:id="rId49"/>
            </p:custDataLst>
          </p:nvPr>
        </p:nvSpPr>
        <p:spPr>
          <a:xfrm>
            <a:off x="3280992" y="2771013"/>
            <a:ext cx="5080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Milestone 3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255" name="OTLSHAPE_M_e58fe382ac9c4fba9888eb94f5ce08f8_Date"/>
          <p:cNvSpPr txBox="1"/>
          <p:nvPr>
            <p:custDataLst>
              <p:tags r:id="rId50"/>
            </p:custDataLst>
          </p:nvPr>
        </p:nvSpPr>
        <p:spPr>
          <a:xfrm>
            <a:off x="3409092" y="290775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Sep 10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56" name="OTLSHAPE_M_e58fe382ac9c4fba9888eb94f5ce08f8_Shape"/>
          <p:cNvSpPr/>
          <p:nvPr>
            <p:custDataLst>
              <p:tags r:id="rId51"/>
            </p:custDataLst>
          </p:nvPr>
        </p:nvSpPr>
        <p:spPr>
          <a:xfrm>
            <a:off x="3450706" y="3016250"/>
            <a:ext cx="177800" cy="190500"/>
          </a:xfrm>
          <a:prstGeom prst="downArrow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7" name="OTLSHAPE_M_5aa040aafb6e411192439c8d00bcd6df_Title"/>
          <p:cNvSpPr txBox="1"/>
          <p:nvPr>
            <p:custDataLst>
              <p:tags r:id="rId52"/>
            </p:custDataLst>
          </p:nvPr>
        </p:nvSpPr>
        <p:spPr>
          <a:xfrm>
            <a:off x="4937674" y="2771013"/>
            <a:ext cx="5080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Milestone 4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258" name="OTLSHAPE_M_5aa040aafb6e411192439c8d00bcd6df_Date"/>
          <p:cNvSpPr txBox="1"/>
          <p:nvPr>
            <p:custDataLst>
              <p:tags r:id="rId53"/>
            </p:custDataLst>
          </p:nvPr>
        </p:nvSpPr>
        <p:spPr>
          <a:xfrm>
            <a:off x="5065775" y="2907750"/>
            <a:ext cx="2540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Sep 18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59" name="OTLSHAPE_M_5aa040aafb6e411192439c8d00bcd6df_Shape"/>
          <p:cNvSpPr/>
          <p:nvPr>
            <p:custDataLst>
              <p:tags r:id="rId54"/>
            </p:custDataLst>
          </p:nvPr>
        </p:nvSpPr>
        <p:spPr>
          <a:xfrm>
            <a:off x="5107388" y="3016250"/>
            <a:ext cx="177800" cy="190500"/>
          </a:xfrm>
          <a:prstGeom prst="downArrow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0" name="OTLSHAPE_M_deee0f4a173645f180acd79a9a375677_Title"/>
          <p:cNvSpPr txBox="1"/>
          <p:nvPr>
            <p:custDataLst>
              <p:tags r:id="rId55"/>
            </p:custDataLst>
          </p:nvPr>
        </p:nvSpPr>
        <p:spPr>
          <a:xfrm>
            <a:off x="8043954" y="2771013"/>
            <a:ext cx="5080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Milestone 5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261" name="OTLSHAPE_M_deee0f4a173645f180acd79a9a375677_Date"/>
          <p:cNvSpPr txBox="1"/>
          <p:nvPr>
            <p:custDataLst>
              <p:tags r:id="rId56"/>
            </p:custDataLst>
          </p:nvPr>
        </p:nvSpPr>
        <p:spPr>
          <a:xfrm>
            <a:off x="8197370" y="2907750"/>
            <a:ext cx="2032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700" smtClean="0">
                <a:solidFill>
                  <a:schemeClr val="dk2"/>
                </a:solidFill>
                <a:latin typeface="Calibri" panose="020F0502020204030204" pitchFamily="34" charset="0"/>
              </a:rPr>
              <a:t>Oct 3</a:t>
            </a:r>
            <a:endParaRPr lang="en-US" sz="7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62" name="OTLSHAPE_M_deee0f4a173645f180acd79a9a375677_Shape"/>
          <p:cNvSpPr/>
          <p:nvPr>
            <p:custDataLst>
              <p:tags r:id="rId57"/>
            </p:custDataLst>
          </p:nvPr>
        </p:nvSpPr>
        <p:spPr>
          <a:xfrm>
            <a:off x="8213668" y="3016250"/>
            <a:ext cx="17780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3" name="OTLSHAPE_T_3a68715404b5435ab4a487ba7219617a_Shape"/>
          <p:cNvSpPr/>
          <p:nvPr>
            <p:custDataLst>
              <p:tags r:id="rId58"/>
            </p:custDataLst>
          </p:nvPr>
        </p:nvSpPr>
        <p:spPr>
          <a:xfrm>
            <a:off x="1879892" y="1533991"/>
            <a:ext cx="3111500" cy="152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rgbClr val="95222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2" name="OTLSHAPE_T_3a68715404b5435ab4a487ba7219617a_ShapePercentage" hidden="1"/>
          <p:cNvSpPr/>
          <p:nvPr>
            <p:custDataLst>
              <p:tags r:id="rId59"/>
            </p:custDataLst>
          </p:nvPr>
        </p:nvSpPr>
        <p:spPr>
          <a:xfrm>
            <a:off x="1879892" y="1533991"/>
            <a:ext cx="0" cy="0"/>
          </a:xfrm>
          <a:prstGeom prst="left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3" name="OTLSHAPE_T_3a68715404b5435ab4a487ba7219617a_TextPercentage" hidden="1"/>
          <p:cNvSpPr txBox="1"/>
          <p:nvPr>
            <p:custDataLst>
              <p:tags r:id="rId60"/>
            </p:custDataLst>
          </p:nvPr>
        </p:nvSpPr>
        <p:spPr>
          <a:xfrm>
            <a:off x="0" y="153267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074" name="OTLSHAPE_T_3a68715404b5435ab4a487ba7219617a_JoinedDate" hidden="1"/>
          <p:cNvSpPr txBox="1"/>
          <p:nvPr>
            <p:custDataLst>
              <p:tags r:id="rId61"/>
            </p:custDataLst>
          </p:nvPr>
        </p:nvSpPr>
        <p:spPr>
          <a:xfrm>
            <a:off x="0" y="1532678"/>
            <a:ext cx="520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9/3 - 9/17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75" name="OTLSHAPE_T_3a68715404b5435ab4a487ba7219617a_StartDate" hidden="1"/>
          <p:cNvSpPr txBox="1"/>
          <p:nvPr>
            <p:custDataLst>
              <p:tags r:id="rId62"/>
            </p:custDataLst>
          </p:nvPr>
        </p:nvSpPr>
        <p:spPr>
          <a:xfrm>
            <a:off x="0" y="168770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76" name="OTLSHAPE_T_3a68715404b5435ab4a487ba7219617a_EndDate" hidden="1"/>
          <p:cNvSpPr txBox="1"/>
          <p:nvPr>
            <p:custDataLst>
              <p:tags r:id="rId63"/>
            </p:custDataLst>
          </p:nvPr>
        </p:nvSpPr>
        <p:spPr>
          <a:xfrm>
            <a:off x="0" y="168770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77" name="OTLSHAPE_T_3a68715404b5435ab4a487ba7219617a_Duration"/>
          <p:cNvSpPr txBox="1"/>
          <p:nvPr>
            <p:custDataLst>
              <p:tags r:id="rId64"/>
            </p:custDataLst>
          </p:nvPr>
        </p:nvSpPr>
        <p:spPr>
          <a:xfrm>
            <a:off x="3258102" y="1540425"/>
            <a:ext cx="3556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10 days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078" name="OTLSHAPE_T_3a68715404b5435ab4a487ba7219617a_Title"/>
          <p:cNvSpPr txBox="1"/>
          <p:nvPr>
            <p:custDataLst>
              <p:tags r:id="rId65"/>
            </p:custDataLst>
          </p:nvPr>
        </p:nvSpPr>
        <p:spPr>
          <a:xfrm>
            <a:off x="127000" y="1532678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000" b="1" spc="-4" smtClean="0">
                <a:solidFill>
                  <a:srgbClr val="B20E12"/>
                </a:solidFill>
                <a:latin typeface="Calibri" panose="020F0502020204030204" pitchFamily="34" charset="0"/>
              </a:rPr>
              <a:t>Phase 1</a:t>
            </a:r>
            <a:endParaRPr lang="en-US" sz="1000" b="1" spc="-4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079" name="OTLSHAPE_T_48541c08b8264880b5f5e24c9c19489c_Shape"/>
          <p:cNvSpPr/>
          <p:nvPr>
            <p:custDataLst>
              <p:tags r:id="rId66"/>
            </p:custDataLst>
          </p:nvPr>
        </p:nvSpPr>
        <p:spPr>
          <a:xfrm>
            <a:off x="1879892" y="1760897"/>
            <a:ext cx="419100" cy="104648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0" name="OTLSHAPE_T_48541c08b8264880b5f5e24c9c19489c_ShapePercentage" hidden="1"/>
          <p:cNvSpPr/>
          <p:nvPr>
            <p:custDataLst>
              <p:tags r:id="rId67"/>
            </p:custDataLst>
          </p:nvPr>
        </p:nvSpPr>
        <p:spPr>
          <a:xfrm>
            <a:off x="1879892" y="1760897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1" name="OTLSHAPE_T_48541c08b8264880b5f5e24c9c19489c_TextPercentage" hidden="1"/>
          <p:cNvSpPr txBox="1"/>
          <p:nvPr>
            <p:custDataLst>
              <p:tags r:id="rId68"/>
            </p:custDataLst>
          </p:nvPr>
        </p:nvSpPr>
        <p:spPr>
          <a:xfrm>
            <a:off x="0" y="175120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082" name="OTLSHAPE_T_48541c08b8264880b5f5e24c9c19489c_JoinedDate" hidden="1"/>
          <p:cNvSpPr txBox="1"/>
          <p:nvPr>
            <p:custDataLst>
              <p:tags r:id="rId69"/>
            </p:custDataLst>
          </p:nvPr>
        </p:nvSpPr>
        <p:spPr>
          <a:xfrm>
            <a:off x="0" y="1751203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9/3 - 9/4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83" name="OTLSHAPE_T_48541c08b8264880b5f5e24c9c19489c_StartDate" hidden="1"/>
          <p:cNvSpPr txBox="1"/>
          <p:nvPr>
            <p:custDataLst>
              <p:tags r:id="rId70"/>
            </p:custDataLst>
          </p:nvPr>
        </p:nvSpPr>
        <p:spPr>
          <a:xfrm>
            <a:off x="0" y="190622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84" name="OTLSHAPE_T_48541c08b8264880b5f5e24c9c19489c_EndDate" hidden="1"/>
          <p:cNvSpPr txBox="1"/>
          <p:nvPr>
            <p:custDataLst>
              <p:tags r:id="rId71"/>
            </p:custDataLst>
          </p:nvPr>
        </p:nvSpPr>
        <p:spPr>
          <a:xfrm>
            <a:off x="0" y="190622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85" name="OTLSHAPE_T_48541c08b8264880b5f5e24c9c19489c_Duration"/>
          <p:cNvSpPr txBox="1"/>
          <p:nvPr>
            <p:custDataLst>
              <p:tags r:id="rId72"/>
            </p:custDataLst>
          </p:nvPr>
        </p:nvSpPr>
        <p:spPr>
          <a:xfrm>
            <a:off x="2004165" y="1766718"/>
            <a:ext cx="177800" cy="930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00" smtClean="0">
                <a:solidFill>
                  <a:schemeClr val="lt1"/>
                </a:solidFill>
                <a:latin typeface="Calibri" panose="020F0502020204030204" pitchFamily="34" charset="0"/>
              </a:rPr>
              <a:t>1 day</a:t>
            </a:r>
            <a:endParaRPr lang="en-US" sz="6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086" name="OTLSHAPE_T_48541c08b8264880b5f5e24c9c19489c_Title"/>
          <p:cNvSpPr txBox="1"/>
          <p:nvPr>
            <p:custDataLst>
              <p:tags r:id="rId73"/>
            </p:custDataLst>
          </p:nvPr>
        </p:nvSpPr>
        <p:spPr>
          <a:xfrm>
            <a:off x="127000" y="1751203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B20E12"/>
                </a:solidFill>
                <a:latin typeface="Calibri" panose="020F0502020204030204" pitchFamily="34" charset="0"/>
              </a:rPr>
              <a:t>Sub-task 1</a:t>
            </a:r>
            <a:endParaRPr lang="en-US" sz="800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087" name="OTLSHAPE_T_59ca60aa1ba948a79516fa0118865308_Shape"/>
          <p:cNvSpPr/>
          <p:nvPr>
            <p:custDataLst>
              <p:tags r:id="rId74"/>
            </p:custDataLst>
          </p:nvPr>
        </p:nvSpPr>
        <p:spPr>
          <a:xfrm>
            <a:off x="2294063" y="1942623"/>
            <a:ext cx="1041400" cy="116269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8" name="OTLSHAPE_T_59ca60aa1ba948a79516fa0118865308_ShapePercentage" hidden="1"/>
          <p:cNvSpPr/>
          <p:nvPr>
            <p:custDataLst>
              <p:tags r:id="rId75"/>
            </p:custDataLst>
          </p:nvPr>
        </p:nvSpPr>
        <p:spPr>
          <a:xfrm>
            <a:off x="2294063" y="1942623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9" name="OTLSHAPE_T_59ca60aa1ba948a79516fa0118865308_TextPercentage" hidden="1"/>
          <p:cNvSpPr txBox="1"/>
          <p:nvPr>
            <p:custDataLst>
              <p:tags r:id="rId76"/>
            </p:custDataLst>
          </p:nvPr>
        </p:nvSpPr>
        <p:spPr>
          <a:xfrm>
            <a:off x="0" y="193874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090" name="OTLSHAPE_T_59ca60aa1ba948a79516fa0118865308_JoinedDate" hidden="1"/>
          <p:cNvSpPr txBox="1"/>
          <p:nvPr>
            <p:custDataLst>
              <p:tags r:id="rId77"/>
            </p:custDataLst>
          </p:nvPr>
        </p:nvSpPr>
        <p:spPr>
          <a:xfrm>
            <a:off x="0" y="1938740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9/5 - 9/9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91" name="OTLSHAPE_T_59ca60aa1ba948a79516fa0118865308_StartDate" hidden="1"/>
          <p:cNvSpPr txBox="1"/>
          <p:nvPr>
            <p:custDataLst>
              <p:tags r:id="rId78"/>
            </p:custDataLst>
          </p:nvPr>
        </p:nvSpPr>
        <p:spPr>
          <a:xfrm>
            <a:off x="0" y="209376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92" name="OTLSHAPE_T_59ca60aa1ba948a79516fa0118865308_EndDate" hidden="1"/>
          <p:cNvSpPr txBox="1"/>
          <p:nvPr>
            <p:custDataLst>
              <p:tags r:id="rId79"/>
            </p:custDataLst>
          </p:nvPr>
        </p:nvSpPr>
        <p:spPr>
          <a:xfrm>
            <a:off x="0" y="209376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93" name="OTLSHAPE_T_59ca60aa1ba948a79516fa0118865308_Duration"/>
          <p:cNvSpPr txBox="1"/>
          <p:nvPr>
            <p:custDataLst>
              <p:tags r:id="rId80"/>
            </p:custDataLst>
          </p:nvPr>
        </p:nvSpPr>
        <p:spPr>
          <a:xfrm>
            <a:off x="2698229" y="1946508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lt1"/>
                </a:solidFill>
                <a:latin typeface="Calibri" panose="020F0502020204030204" pitchFamily="34" charset="0"/>
              </a:rPr>
              <a:t>4 days</a:t>
            </a:r>
            <a:endParaRPr lang="en-US" sz="7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094" name="OTLSHAPE_T_59ca60aa1ba948a79516fa0118865308_Title"/>
          <p:cNvSpPr txBox="1"/>
          <p:nvPr>
            <p:custDataLst>
              <p:tags r:id="rId81"/>
            </p:custDataLst>
          </p:nvPr>
        </p:nvSpPr>
        <p:spPr>
          <a:xfrm>
            <a:off x="127000" y="1938740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B20E12"/>
                </a:solidFill>
                <a:latin typeface="Calibri" panose="020F0502020204030204" pitchFamily="34" charset="0"/>
              </a:rPr>
              <a:t>Sub-task 2</a:t>
            </a:r>
            <a:endParaRPr lang="en-US" sz="800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095" name="OTLSHAPE_T_78be7d9108184754b05589e65c41c421_Shape"/>
          <p:cNvSpPr/>
          <p:nvPr>
            <p:custDataLst>
              <p:tags r:id="rId82"/>
            </p:custDataLst>
          </p:nvPr>
        </p:nvSpPr>
        <p:spPr>
          <a:xfrm>
            <a:off x="3329489" y="2130160"/>
            <a:ext cx="1460500" cy="116269"/>
          </a:xfrm>
          <a:prstGeom prst="chevron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96" name="OTLSHAPE_T_78be7d9108184754b05589e65c41c421_ShapePercentage" hidden="1"/>
          <p:cNvSpPr/>
          <p:nvPr>
            <p:custDataLst>
              <p:tags r:id="rId83"/>
            </p:custDataLst>
          </p:nvPr>
        </p:nvSpPr>
        <p:spPr>
          <a:xfrm>
            <a:off x="3329489" y="2130160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97" name="OTLSHAPE_T_78be7d9108184754b05589e65c41c421_TextPercentage" hidden="1"/>
          <p:cNvSpPr txBox="1"/>
          <p:nvPr>
            <p:custDataLst>
              <p:tags r:id="rId84"/>
            </p:custDataLst>
          </p:nvPr>
        </p:nvSpPr>
        <p:spPr>
          <a:xfrm>
            <a:off x="0" y="212627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098" name="OTLSHAPE_T_78be7d9108184754b05589e65c41c421_JoinedDate" hidden="1"/>
          <p:cNvSpPr txBox="1"/>
          <p:nvPr>
            <p:custDataLst>
              <p:tags r:id="rId85"/>
            </p:custDataLst>
          </p:nvPr>
        </p:nvSpPr>
        <p:spPr>
          <a:xfrm>
            <a:off x="0" y="2126276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9/10 - 9/16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099" name="OTLSHAPE_T_78be7d9108184754b05589e65c41c421_StartDate" hidden="1"/>
          <p:cNvSpPr txBox="1"/>
          <p:nvPr>
            <p:custDataLst>
              <p:tags r:id="rId86"/>
            </p:custDataLst>
          </p:nvPr>
        </p:nvSpPr>
        <p:spPr>
          <a:xfrm>
            <a:off x="0" y="228130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100" name="OTLSHAPE_T_78be7d9108184754b05589e65c41c421_EndDate" hidden="1"/>
          <p:cNvSpPr txBox="1"/>
          <p:nvPr>
            <p:custDataLst>
              <p:tags r:id="rId87"/>
            </p:custDataLst>
          </p:nvPr>
        </p:nvSpPr>
        <p:spPr>
          <a:xfrm>
            <a:off x="0" y="228130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64" name="OTLSHAPE_T_78be7d9108184754b05589e65c41c421_Duration"/>
          <p:cNvSpPr txBox="1"/>
          <p:nvPr>
            <p:custDataLst>
              <p:tags r:id="rId88"/>
            </p:custDataLst>
          </p:nvPr>
        </p:nvSpPr>
        <p:spPr>
          <a:xfrm>
            <a:off x="3940742" y="2134045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lt1"/>
                </a:solidFill>
                <a:latin typeface="Calibri" panose="020F0502020204030204" pitchFamily="34" charset="0"/>
              </a:rPr>
              <a:t>5 days</a:t>
            </a:r>
            <a:endParaRPr lang="en-US" sz="7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65" name="OTLSHAPE_T_78be7d9108184754b05589e65c41c421_Title"/>
          <p:cNvSpPr txBox="1"/>
          <p:nvPr>
            <p:custDataLst>
              <p:tags r:id="rId89"/>
            </p:custDataLst>
          </p:nvPr>
        </p:nvSpPr>
        <p:spPr>
          <a:xfrm>
            <a:off x="127000" y="2126276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C00000"/>
                </a:solidFill>
                <a:latin typeface="Calibri" panose="020F0502020204030204" pitchFamily="34" charset="0"/>
              </a:rPr>
              <a:t>Sub-task 3</a:t>
            </a:r>
            <a:endParaRPr lang="en-US" sz="80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1266" name="OTLSHAPE_T_836c357db4084b50807ddd27b87cbdc3_Shape"/>
          <p:cNvSpPr/>
          <p:nvPr>
            <p:custDataLst>
              <p:tags r:id="rId90"/>
            </p:custDataLst>
          </p:nvPr>
        </p:nvSpPr>
        <p:spPr>
          <a:xfrm>
            <a:off x="4779087" y="2313813"/>
            <a:ext cx="215900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CC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7" name="OTLSHAPE_T_836c357db4084b50807ddd27b87cbdc3_ShapePercentage" hidden="1"/>
          <p:cNvSpPr/>
          <p:nvPr>
            <p:custDataLst>
              <p:tags r:id="rId91"/>
            </p:custDataLst>
          </p:nvPr>
        </p:nvSpPr>
        <p:spPr>
          <a:xfrm>
            <a:off x="4779087" y="2313813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8" name="OTLSHAPE_T_836c357db4084b50807ddd27b87cbdc3_TextPercentage" hidden="1"/>
          <p:cNvSpPr txBox="1"/>
          <p:nvPr>
            <p:custDataLst>
              <p:tags r:id="rId92"/>
            </p:custDataLst>
          </p:nvPr>
        </p:nvSpPr>
        <p:spPr>
          <a:xfrm>
            <a:off x="0" y="231381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69" name="OTLSHAPE_T_836c357db4084b50807ddd27b87cbdc3_JoinedDate" hidden="1"/>
          <p:cNvSpPr txBox="1"/>
          <p:nvPr>
            <p:custDataLst>
              <p:tags r:id="rId93"/>
            </p:custDataLst>
          </p:nvPr>
        </p:nvSpPr>
        <p:spPr>
          <a:xfrm>
            <a:off x="0" y="2313813"/>
            <a:ext cx="254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9/17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70" name="OTLSHAPE_T_836c357db4084b50807ddd27b87cbdc3_StartDate" hidden="1"/>
          <p:cNvSpPr txBox="1"/>
          <p:nvPr>
            <p:custDataLst>
              <p:tags r:id="rId94"/>
            </p:custDataLst>
          </p:nvPr>
        </p:nvSpPr>
        <p:spPr>
          <a:xfrm>
            <a:off x="0" y="24688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71" name="OTLSHAPE_T_836c357db4084b50807ddd27b87cbdc3_EndDate" hidden="1"/>
          <p:cNvSpPr txBox="1"/>
          <p:nvPr>
            <p:custDataLst>
              <p:tags r:id="rId95"/>
            </p:custDataLst>
          </p:nvPr>
        </p:nvSpPr>
        <p:spPr>
          <a:xfrm>
            <a:off x="0" y="246883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72" name="OTLSHAPE_T_836c357db4084b50807ddd27b87cbdc3_Duration"/>
          <p:cNvSpPr txBox="1"/>
          <p:nvPr>
            <p:custDataLst>
              <p:tags r:id="rId96"/>
            </p:custDataLst>
          </p:nvPr>
        </p:nvSpPr>
        <p:spPr>
          <a:xfrm>
            <a:off x="4501338" y="2335763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rgbClr val="B20E12"/>
                </a:solidFill>
                <a:latin typeface="Calibri" panose="020F0502020204030204" pitchFamily="34" charset="0"/>
              </a:rPr>
              <a:t>0 days</a:t>
            </a:r>
            <a:endParaRPr lang="en-US" sz="700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11273" name="OTLSHAPE_T_836c357db4084b50807ddd27b87cbdc3_Title"/>
          <p:cNvSpPr txBox="1"/>
          <p:nvPr>
            <p:custDataLst>
              <p:tags r:id="rId97"/>
            </p:custDataLst>
          </p:nvPr>
        </p:nvSpPr>
        <p:spPr>
          <a:xfrm>
            <a:off x="127000" y="2327995"/>
            <a:ext cx="1054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pc="-4" smtClean="0">
                <a:solidFill>
                  <a:srgbClr val="C00000"/>
                </a:solidFill>
                <a:latin typeface="Calibri" panose="020F0502020204030204" pitchFamily="34" charset="0"/>
              </a:rPr>
              <a:t>Sub-task 4 - zero duration</a:t>
            </a:r>
            <a:endParaRPr lang="en-US" sz="800" spc="-4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1274" name="OTLSHAPE_T_57f5429952d14bf49102a5a5faf30e1a_Shape"/>
          <p:cNvSpPr/>
          <p:nvPr>
            <p:custDataLst>
              <p:tags r:id="rId98"/>
            </p:custDataLst>
          </p:nvPr>
        </p:nvSpPr>
        <p:spPr>
          <a:xfrm>
            <a:off x="4986172" y="3728762"/>
            <a:ext cx="3314700" cy="152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rgbClr val="1E6598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5" name="OTLSHAPE_T_57f5429952d14bf49102a5a5faf30e1a_ShapePercentage" hidden="1"/>
          <p:cNvSpPr/>
          <p:nvPr>
            <p:custDataLst>
              <p:tags r:id="rId99"/>
            </p:custDataLst>
          </p:nvPr>
        </p:nvSpPr>
        <p:spPr>
          <a:xfrm>
            <a:off x="4986172" y="3728762"/>
            <a:ext cx="0" cy="0"/>
          </a:xfrm>
          <a:prstGeom prst="left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6" name="OTLSHAPE_T_57f5429952d14bf49102a5a5faf30e1a_TextPercentage" hidden="1"/>
          <p:cNvSpPr txBox="1"/>
          <p:nvPr>
            <p:custDataLst>
              <p:tags r:id="rId100"/>
            </p:custDataLst>
          </p:nvPr>
        </p:nvSpPr>
        <p:spPr>
          <a:xfrm>
            <a:off x="0" y="372745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77" name="OTLSHAPE_T_57f5429952d14bf49102a5a5faf30e1a_JoinedDate" hidden="1"/>
          <p:cNvSpPr txBox="1"/>
          <p:nvPr>
            <p:custDataLst>
              <p:tags r:id="rId101"/>
            </p:custDataLst>
          </p:nvPr>
        </p:nvSpPr>
        <p:spPr>
          <a:xfrm>
            <a:off x="0" y="3727450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9/18 - 10/3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78" name="OTLSHAPE_T_57f5429952d14bf49102a5a5faf30e1a_StartDate" hidden="1"/>
          <p:cNvSpPr txBox="1"/>
          <p:nvPr>
            <p:custDataLst>
              <p:tags r:id="rId102"/>
            </p:custDataLst>
          </p:nvPr>
        </p:nvSpPr>
        <p:spPr>
          <a:xfrm>
            <a:off x="0" y="388247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79" name="OTLSHAPE_T_57f5429952d14bf49102a5a5faf30e1a_EndDate" hidden="1"/>
          <p:cNvSpPr txBox="1"/>
          <p:nvPr>
            <p:custDataLst>
              <p:tags r:id="rId103"/>
            </p:custDataLst>
          </p:nvPr>
        </p:nvSpPr>
        <p:spPr>
          <a:xfrm>
            <a:off x="0" y="388247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80" name="OTLSHAPE_T_57f5429952d14bf49102a5a5faf30e1a_Duration"/>
          <p:cNvSpPr txBox="1"/>
          <p:nvPr>
            <p:custDataLst>
              <p:tags r:id="rId104"/>
            </p:custDataLst>
          </p:nvPr>
        </p:nvSpPr>
        <p:spPr>
          <a:xfrm>
            <a:off x="6467925" y="3735197"/>
            <a:ext cx="3556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12 days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81" name="OTLSHAPE_T_57f5429952d14bf49102a5a5faf30e1a_Title"/>
          <p:cNvSpPr txBox="1"/>
          <p:nvPr>
            <p:custDataLst>
              <p:tags r:id="rId105"/>
            </p:custDataLst>
          </p:nvPr>
        </p:nvSpPr>
        <p:spPr>
          <a:xfrm>
            <a:off x="127000" y="3727450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000" b="1" spc="-4" smtClean="0">
                <a:solidFill>
                  <a:srgbClr val="1E6598"/>
                </a:solidFill>
                <a:latin typeface="Calibri" panose="020F0502020204030204" pitchFamily="34" charset="0"/>
              </a:rPr>
              <a:t>Phase 2</a:t>
            </a:r>
            <a:endParaRPr lang="en-US" sz="1000" b="1" spc="-4">
              <a:solidFill>
                <a:srgbClr val="1E6598"/>
              </a:solidFill>
              <a:latin typeface="Calibri" panose="020F0502020204030204" pitchFamily="34" charset="0"/>
            </a:endParaRPr>
          </a:p>
        </p:txBody>
      </p:sp>
      <p:sp>
        <p:nvSpPr>
          <p:cNvPr id="11282" name="OTLSHAPE_T_b0ce345f5e2e422f9154b35d4c1d61d1_Shape"/>
          <p:cNvSpPr/>
          <p:nvPr>
            <p:custDataLst>
              <p:tags r:id="rId106"/>
            </p:custDataLst>
          </p:nvPr>
        </p:nvSpPr>
        <p:spPr>
          <a:xfrm>
            <a:off x="4986172" y="3949859"/>
            <a:ext cx="1244600" cy="116269"/>
          </a:xfrm>
          <a:prstGeom prst="chevron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83" name="OTLSHAPE_T_b0ce345f5e2e422f9154b35d4c1d61d1_ShapePercentage" hidden="1"/>
          <p:cNvSpPr/>
          <p:nvPr>
            <p:custDataLst>
              <p:tags r:id="rId107"/>
            </p:custDataLst>
          </p:nvPr>
        </p:nvSpPr>
        <p:spPr>
          <a:xfrm>
            <a:off x="4986172" y="3949859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84" name="OTLSHAPE_T_b0ce345f5e2e422f9154b35d4c1d61d1_TextPercentage" hidden="1"/>
          <p:cNvSpPr txBox="1"/>
          <p:nvPr>
            <p:custDataLst>
              <p:tags r:id="rId108"/>
            </p:custDataLst>
          </p:nvPr>
        </p:nvSpPr>
        <p:spPr>
          <a:xfrm>
            <a:off x="0" y="394597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85" name="OTLSHAPE_T_b0ce345f5e2e422f9154b35d4c1d61d1_JoinedDate" hidden="1"/>
          <p:cNvSpPr txBox="1"/>
          <p:nvPr>
            <p:custDataLst>
              <p:tags r:id="rId109"/>
            </p:custDataLst>
          </p:nvPr>
        </p:nvSpPr>
        <p:spPr>
          <a:xfrm>
            <a:off x="0" y="3945975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9/18 - 9/23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86" name="OTLSHAPE_T_b0ce345f5e2e422f9154b35d4c1d61d1_StartDate" hidden="1"/>
          <p:cNvSpPr txBox="1"/>
          <p:nvPr>
            <p:custDataLst>
              <p:tags r:id="rId110"/>
            </p:custDataLst>
          </p:nvPr>
        </p:nvSpPr>
        <p:spPr>
          <a:xfrm>
            <a:off x="0" y="4100999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87" name="OTLSHAPE_T_b0ce345f5e2e422f9154b35d4c1d61d1_EndDate" hidden="1"/>
          <p:cNvSpPr txBox="1"/>
          <p:nvPr>
            <p:custDataLst>
              <p:tags r:id="rId111"/>
            </p:custDataLst>
          </p:nvPr>
        </p:nvSpPr>
        <p:spPr>
          <a:xfrm>
            <a:off x="0" y="4100999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88" name="OTLSHAPE_T_b0ce345f5e2e422f9154b35d4c1d61d1_Duration"/>
          <p:cNvSpPr txBox="1"/>
          <p:nvPr>
            <p:custDataLst>
              <p:tags r:id="rId112"/>
            </p:custDataLst>
          </p:nvPr>
        </p:nvSpPr>
        <p:spPr>
          <a:xfrm>
            <a:off x="5493881" y="3953743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lt1"/>
                </a:solidFill>
                <a:latin typeface="Calibri" panose="020F0502020204030204" pitchFamily="34" charset="0"/>
              </a:rPr>
              <a:t>5 days</a:t>
            </a:r>
            <a:endParaRPr lang="en-US" sz="7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89" name="OTLSHAPE_T_b0ce345f5e2e422f9154b35d4c1d61d1_Title"/>
          <p:cNvSpPr txBox="1"/>
          <p:nvPr>
            <p:custDataLst>
              <p:tags r:id="rId113"/>
            </p:custDataLst>
          </p:nvPr>
        </p:nvSpPr>
        <p:spPr>
          <a:xfrm>
            <a:off x="127000" y="3945975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0070C0"/>
                </a:solidFill>
                <a:latin typeface="Calibri" panose="020F0502020204030204" pitchFamily="34" charset="0"/>
              </a:rPr>
              <a:t>Sub-task 1</a:t>
            </a:r>
            <a:endParaRPr lang="en-US" sz="80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290" name="OTLSHAPE_T_d480600ded4042c48ee5e80e5b71a336_Shape"/>
          <p:cNvSpPr/>
          <p:nvPr>
            <p:custDataLst>
              <p:tags r:id="rId114"/>
            </p:custDataLst>
          </p:nvPr>
        </p:nvSpPr>
        <p:spPr>
          <a:xfrm>
            <a:off x="6228684" y="4137395"/>
            <a:ext cx="622300" cy="116269"/>
          </a:xfrm>
          <a:prstGeom prst="homePlate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1" name="OTLSHAPE_T_d480600ded4042c48ee5e80e5b71a336_ShapePercentage" hidden="1"/>
          <p:cNvSpPr/>
          <p:nvPr>
            <p:custDataLst>
              <p:tags r:id="rId115"/>
            </p:custDataLst>
          </p:nvPr>
        </p:nvSpPr>
        <p:spPr>
          <a:xfrm>
            <a:off x="6228684" y="4137395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2" name="OTLSHAPE_T_d480600ded4042c48ee5e80e5b71a336_TextPercentage" hidden="1"/>
          <p:cNvSpPr txBox="1"/>
          <p:nvPr>
            <p:custDataLst>
              <p:tags r:id="rId116"/>
            </p:custDataLst>
          </p:nvPr>
        </p:nvSpPr>
        <p:spPr>
          <a:xfrm>
            <a:off x="0" y="413351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293" name="OTLSHAPE_T_d480600ded4042c48ee5e80e5b71a336_JoinedDate" hidden="1"/>
          <p:cNvSpPr txBox="1"/>
          <p:nvPr>
            <p:custDataLst>
              <p:tags r:id="rId117"/>
            </p:custDataLst>
          </p:nvPr>
        </p:nvSpPr>
        <p:spPr>
          <a:xfrm>
            <a:off x="0" y="4133511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9/24 - 9/26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94" name="OTLSHAPE_T_d480600ded4042c48ee5e80e5b71a336_StartDate" hidden="1"/>
          <p:cNvSpPr txBox="1"/>
          <p:nvPr>
            <p:custDataLst>
              <p:tags r:id="rId118"/>
            </p:custDataLst>
          </p:nvPr>
        </p:nvSpPr>
        <p:spPr>
          <a:xfrm>
            <a:off x="0" y="428853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95" name="OTLSHAPE_T_d480600ded4042c48ee5e80e5b71a336_EndDate" hidden="1"/>
          <p:cNvSpPr txBox="1"/>
          <p:nvPr>
            <p:custDataLst>
              <p:tags r:id="rId119"/>
            </p:custDataLst>
          </p:nvPr>
        </p:nvSpPr>
        <p:spPr>
          <a:xfrm>
            <a:off x="0" y="428853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296" name="OTLSHAPE_T_d480600ded4042c48ee5e80e5b71a336_Duration"/>
          <p:cNvSpPr txBox="1"/>
          <p:nvPr>
            <p:custDataLst>
              <p:tags r:id="rId120"/>
            </p:custDataLst>
          </p:nvPr>
        </p:nvSpPr>
        <p:spPr>
          <a:xfrm>
            <a:off x="6425766" y="4141279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lt1"/>
                </a:solidFill>
                <a:latin typeface="Calibri" panose="020F0502020204030204" pitchFamily="34" charset="0"/>
              </a:rPr>
              <a:t>2 days</a:t>
            </a:r>
            <a:endParaRPr lang="en-US" sz="7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297" name="OTLSHAPE_T_d480600ded4042c48ee5e80e5b71a336_Title"/>
          <p:cNvSpPr txBox="1"/>
          <p:nvPr>
            <p:custDataLst>
              <p:tags r:id="rId121"/>
            </p:custDataLst>
          </p:nvPr>
        </p:nvSpPr>
        <p:spPr>
          <a:xfrm>
            <a:off x="127000" y="4133511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0070C0"/>
                </a:solidFill>
                <a:latin typeface="Calibri" panose="020F0502020204030204" pitchFamily="34" charset="0"/>
              </a:rPr>
              <a:t>Sub-task 2</a:t>
            </a:r>
            <a:endParaRPr lang="en-US" sz="80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298" name="OTLSHAPE_T_2f8fa4073845497c985961879fe02bd9_Shape"/>
          <p:cNvSpPr/>
          <p:nvPr>
            <p:custDataLst>
              <p:tags r:id="rId122"/>
            </p:custDataLst>
          </p:nvPr>
        </p:nvSpPr>
        <p:spPr>
          <a:xfrm>
            <a:off x="6849940" y="4324932"/>
            <a:ext cx="1460500" cy="116269"/>
          </a:xfrm>
          <a:prstGeom prst="chevron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99" name="OTLSHAPE_T_2f8fa4073845497c985961879fe02bd9_ShapePercentage" hidden="1"/>
          <p:cNvSpPr/>
          <p:nvPr>
            <p:custDataLst>
              <p:tags r:id="rId123"/>
            </p:custDataLst>
          </p:nvPr>
        </p:nvSpPr>
        <p:spPr>
          <a:xfrm>
            <a:off x="6849940" y="4324932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00" name="OTLSHAPE_T_2f8fa4073845497c985961879fe02bd9_TextPercentage" hidden="1"/>
          <p:cNvSpPr txBox="1"/>
          <p:nvPr>
            <p:custDataLst>
              <p:tags r:id="rId124"/>
            </p:custDataLst>
          </p:nvPr>
        </p:nvSpPr>
        <p:spPr>
          <a:xfrm>
            <a:off x="0" y="432104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301" name="OTLSHAPE_T_2f8fa4073845497c985961879fe02bd9_JoinedDate" hidden="1"/>
          <p:cNvSpPr txBox="1"/>
          <p:nvPr>
            <p:custDataLst>
              <p:tags r:id="rId125"/>
            </p:custDataLst>
          </p:nvPr>
        </p:nvSpPr>
        <p:spPr>
          <a:xfrm>
            <a:off x="0" y="4321048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9/27 - 10/3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302" name="OTLSHAPE_T_2f8fa4073845497c985961879fe02bd9_StartDate" hidden="1"/>
          <p:cNvSpPr txBox="1"/>
          <p:nvPr>
            <p:custDataLst>
              <p:tags r:id="rId126"/>
            </p:custDataLst>
          </p:nvPr>
        </p:nvSpPr>
        <p:spPr>
          <a:xfrm>
            <a:off x="0" y="447607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303" name="OTLSHAPE_T_2f8fa4073845497c985961879fe02bd9_EndDate" hidden="1"/>
          <p:cNvSpPr txBox="1"/>
          <p:nvPr>
            <p:custDataLst>
              <p:tags r:id="rId127"/>
            </p:custDataLst>
          </p:nvPr>
        </p:nvSpPr>
        <p:spPr>
          <a:xfrm>
            <a:off x="0" y="447607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304" name="OTLSHAPE_T_2f8fa4073845497c985961879fe02bd9_Duration"/>
          <p:cNvSpPr txBox="1"/>
          <p:nvPr>
            <p:custDataLst>
              <p:tags r:id="rId128"/>
            </p:custDataLst>
          </p:nvPr>
        </p:nvSpPr>
        <p:spPr>
          <a:xfrm>
            <a:off x="7461192" y="4328816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lt1"/>
                </a:solidFill>
                <a:latin typeface="Calibri" panose="020F0502020204030204" pitchFamily="34" charset="0"/>
              </a:rPr>
              <a:t>5 days</a:t>
            </a:r>
            <a:endParaRPr lang="en-US" sz="7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305" name="OTLSHAPE_T_2f8fa4073845497c985961879fe02bd9_Title"/>
          <p:cNvSpPr txBox="1"/>
          <p:nvPr>
            <p:custDataLst>
              <p:tags r:id="rId129"/>
            </p:custDataLst>
          </p:nvPr>
        </p:nvSpPr>
        <p:spPr>
          <a:xfrm>
            <a:off x="127000" y="4321048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0070C0"/>
                </a:solidFill>
                <a:latin typeface="Calibri" panose="020F0502020204030204" pitchFamily="34" charset="0"/>
              </a:rPr>
              <a:t>Sub-task 3</a:t>
            </a:r>
            <a:endParaRPr lang="en-US" sz="80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306" name="OTLSHAPE_T_452ffbff643449bf898b842030269d79_Shape"/>
          <p:cNvSpPr/>
          <p:nvPr>
            <p:custDataLst>
              <p:tags r:id="rId130"/>
            </p:custDataLst>
          </p:nvPr>
        </p:nvSpPr>
        <p:spPr>
          <a:xfrm>
            <a:off x="6849940" y="4512468"/>
            <a:ext cx="1244600" cy="116269"/>
          </a:xfrm>
          <a:prstGeom prst="homePlate">
            <a:avLst/>
          </a:prstGeom>
          <a:solidFill>
            <a:srgbClr val="2683C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7" name="OTLSHAPE_T_452ffbff643449bf898b842030269d79_ShapePercentage" hidden="1"/>
          <p:cNvSpPr/>
          <p:nvPr>
            <p:custDataLst>
              <p:tags r:id="rId131"/>
            </p:custDataLst>
          </p:nvPr>
        </p:nvSpPr>
        <p:spPr>
          <a:xfrm>
            <a:off x="6849940" y="4512468"/>
            <a:ext cx="0" cy="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8" name="OTLSHAPE_T_452ffbff643449bf898b842030269d79_TextPercentage" hidden="1"/>
          <p:cNvSpPr txBox="1"/>
          <p:nvPr>
            <p:custDataLst>
              <p:tags r:id="rId132"/>
            </p:custDataLst>
          </p:nvPr>
        </p:nvSpPr>
        <p:spPr>
          <a:xfrm>
            <a:off x="0" y="45085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309" name="OTLSHAPE_T_452ffbff643449bf898b842030269d79_JoinedDate" hidden="1"/>
          <p:cNvSpPr txBox="1"/>
          <p:nvPr>
            <p:custDataLst>
              <p:tags r:id="rId133"/>
            </p:custDataLst>
          </p:nvPr>
        </p:nvSpPr>
        <p:spPr>
          <a:xfrm>
            <a:off x="0" y="4508584"/>
            <a:ext cx="584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mtClean="0">
                <a:solidFill>
                  <a:schemeClr val="dk2"/>
                </a:solidFill>
                <a:latin typeface="Calibri" panose="020F0502020204030204" pitchFamily="34" charset="0"/>
              </a:rPr>
              <a:t>9/27 - 10/2</a:t>
            </a:r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310" name="OTLSHAPE_T_452ffbff643449bf898b842030269d79_StartDate" hidden="1"/>
          <p:cNvSpPr txBox="1"/>
          <p:nvPr>
            <p:custDataLst>
              <p:tags r:id="rId134"/>
            </p:custDataLst>
          </p:nvPr>
        </p:nvSpPr>
        <p:spPr>
          <a:xfrm>
            <a:off x="0" y="466361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311" name="OTLSHAPE_T_452ffbff643449bf898b842030269d79_EndDate" hidden="1"/>
          <p:cNvSpPr txBox="1"/>
          <p:nvPr>
            <p:custDataLst>
              <p:tags r:id="rId135"/>
            </p:custDataLst>
          </p:nvPr>
        </p:nvSpPr>
        <p:spPr>
          <a:xfrm>
            <a:off x="0" y="466361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312" name="OTLSHAPE_T_452ffbff643449bf898b842030269d79_Duration"/>
          <p:cNvSpPr txBox="1"/>
          <p:nvPr>
            <p:custDataLst>
              <p:tags r:id="rId136"/>
            </p:custDataLst>
          </p:nvPr>
        </p:nvSpPr>
        <p:spPr>
          <a:xfrm>
            <a:off x="7357649" y="4516353"/>
            <a:ext cx="228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00" smtClean="0">
                <a:solidFill>
                  <a:schemeClr val="lt1"/>
                </a:solidFill>
                <a:latin typeface="Calibri" panose="020F0502020204030204" pitchFamily="34" charset="0"/>
              </a:rPr>
              <a:t>4 days</a:t>
            </a:r>
            <a:endParaRPr lang="en-US" sz="7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313" name="OTLSHAPE_T_452ffbff643449bf898b842030269d79_Title"/>
          <p:cNvSpPr txBox="1"/>
          <p:nvPr>
            <p:custDataLst>
              <p:tags r:id="rId137"/>
            </p:custDataLst>
          </p:nvPr>
        </p:nvSpPr>
        <p:spPr>
          <a:xfrm>
            <a:off x="127000" y="4508584"/>
            <a:ext cx="431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rgbClr val="0070C0"/>
                </a:solidFill>
                <a:latin typeface="Calibri" panose="020F0502020204030204" pitchFamily="34" charset="0"/>
              </a:rPr>
              <a:t>Sub-task 4</a:t>
            </a:r>
            <a:endParaRPr lang="en-US" sz="80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35157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OTLDOMUPGRADED" val="{&quot;$id&quot;:&quot;1&quot;,&quot;RenderingOptions&quot;:{&quot;$id&quot;:&quot;2&quot;,&quot;MilestonesOverlappingHandlingOptions&quot;:2,&quot;TasksWithTitlesLongerThanTheTaskShapeDetected&quot;:false},&quot;RenderingMap&quot;:{&quot;$id&quot;:&quot;3&quot;,&quot;Milestones&quot;:[{&quot;$id&quot;:&quot;4&quot;,&quot;MilestoneId&quot;:&quot;deee0f4a-1736-45f1-80ac-d79a9a375677&quot;,&quot;TitleShapeName&quot;:&quot;TextBox 9308&quot;,&quot;DateShapeName&quot;:&quot;TextBox 9312&quot;,&quot;MarkerShapeName&quot;:&quot;5-Point Star 9305&quot;,&quot;ConnectorShapeName&quot;:&quot;Straight Connector 9316&quot;},{&quot;$id&quot;:&quot;5&quot;,&quot;MilestoneId&quot;:&quot;5aa040aa-fb6e-4111-9243-9c8d00bcd6df&quot;,&quot;TitleShapeName&quot;:&quot;TextBox 9323&quot;,&quot;DateShapeName&quot;:&quot;TextBox 9327&quot;,&quot;MarkerShapeName&quot;:&quot;Down Arrow 9320&quot;,&quot;ConnectorShapeName&quot;:&quot;Straight Connector 9331&quot;},{&quot;$id&quot;:&quot;6&quot;,&quot;MilestoneId&quot;:&quot;e58fe382-ac9c-4fba-9888-eb94f5ce08f8&quot;,&quot;TitleShapeName&quot;:&quot;TextBox 9338&quot;,&quot;DateShapeName&quot;:&quot;TextBox 9341&quot;,&quot;MarkerShapeName&quot;:&quot;Down Arrow 9334&quot;,&quot;ConnectorShapeName&quot;:&quot;Straight Connector 9344&quot;},{&quot;$id&quot;:&quot;7&quot;,&quot;MilestoneId&quot;:&quot;26c928c3-e36b-4a2d-836f-0b5f31ef08d2&quot;,&quot;TitleShapeName&quot;:&quot;TextBox 9358&quot;,&quot;DateShapeName&quot;:&quot;TextBox 9361&quot;,&quot;MarkerShapeName&quot;:&quot;Flowchart: Merge 9354&quot;,&quot;ConnectorShapeName&quot;:&quot;Straight Connector 9365&quot;},{&quot;$id&quot;:&quot;8&quot;,&quot;MilestoneId&quot;:&quot;ccd9ec8f-2afa-4259-a768-f5e413e3b544&quot;,&quot;TitleShapeName&quot;:&quot;TextBox 9376&quot;,&quot;DateShapeName&quot;:&quot;TextBox 9379&quot;,&quot;MarkerShapeName&quot;:&quot;Flowchart: Merge 9372&quot;,&quot;ConnectorShapeName&quot;:&quot;Straight Connector 9382&quot;}],&quot;Tasks&quot;:[{&quot;$id&quot;:&quot;9&quot;,&quot;TaskId&quot;:&quot;3a687154-04b5-435a-b4a4-87ba7219617a&quot;,&quot;TitleShapeName&quot;:&quot;TextBox 9401&quot;,&quot;DurationTextShapeName&quot;:&quot;TextBox 9428&quot;,&quot;SegmentShapeName&quot;:&quot;Left-Right Arrow 9395&quot;,&quot;VerticalLeftConnectorShapeName&quot;:&quot;Straight Connector 9443&quot;,&quot;VerticalRightConnectorShapeName&quot;:&quot;Straight Connector 9445&quot;,&quot;HorizontalConnectorShapeName&quot;:&quot;Straight Connector 9441&quot;,&quot;LeftDateShapeName&quot;:&quot;TextBox 9433&quot;,&quot;RightDateShapeName&quot;:&quot;TextBox 9437&quot;,&quot;OutsidePercentageShapeName&quot;:null,&quot;InsidePercentageShapeName&quot;:null},{&quot;$id&quot;:&quot;10&quot;,&quot;TaskId&quot;:&quot;48541c08-b826-4880-b5f5-e24c9c19489c&quot;,&quot;TitleShapeName&quot;:&quot;TextBox 9455&quot;,&quot;DurationTextShapeName&quot;:&quot;TextBox 9470&quot;,&quot;SegmentShapeName&quot;:&quot;Pentagon 9452&quot;,&quot;VerticalLeftConnectorShapeName&quot;:&quot;Straight Connector 9007&quot;,&quot;VerticalRightConnectorShapeName&quot;:&quot;Straight Connector 9013&quot;,&quot;HorizontalConnectorShapeName&quot;:&quot;Straight Connector 9001&quot;,&quot;LeftDateShapeName&quot;:&quot;TextBox 8993&quot;,&quot;RightDateShapeName&quot;:&quot;TextBox 8996&quot;,&quot;OutsidePercentageShapeName&quot;:null,&quot;InsidePercentageShapeName&quot;:null},{&quot;$id&quot;:&quot;11&quot;,&quot;TaskId&quot;:&quot;59ca60aa-1ba9-48a7-9516-fa0118865308&quot;,&quot;TitleShapeName&quot;:&quot;TextBox 9040&quot;,&quot;DurationTextShapeName&quot;:&quot;TextBox 9067&quot;,&quot;SegmentShapeName&quot;:&quot;Pentagon 9033&quot;,&quot;VerticalLeftConnectorShapeName&quot;:&quot;Straight Connector 9082&quot;,&quot;VerticalRightConnectorShapeName&quot;:&quot;Straight Connector 9086&quot;,&quot;HorizontalConnectorShapeName&quot;:&quot;Straight Connector 9079&quot;,&quot;LeftDateShapeName&quot;:&quot;TextBox 9072&quot;,&quot;RightDateShapeName&quot;:&quot;TextBox 9075&quot;,&quot;OutsidePercentageShapeName&quot;:null,&quot;InsidePercentageShapeName&quot;:null},{&quot;$id&quot;:&quot;12&quot;,&quot;TaskId&quot;:&quot;78be7d91-0818-4754-b055-89e65c41c421&quot;,&quot;TitleShapeName&quot;:&quot;TextBox 9104&quot;,&quot;DurationTextShapeName&quot;:&quot;TextBox 9130&quot;,&quot;SegmentShapeName&quot;:&quot;Chevron 9098&quot;,&quot;VerticalLeftConnectorShapeName&quot;:&quot;Straight Connector 9147&quot;,&quot;VerticalRightConnectorShapeName&quot;:&quot;Straight Connector 9151&quot;,&quot;HorizontalConnectorShapeName&quot;:&quot;Straight Connector 9143&quot;,&quot;LeftDateShapeName&quot;:&quot;TextBox 9136&quot;,&quot;RightDateShapeName&quot;:&quot;TextBox 9140&quot;,&quot;OutsidePercentageShapeName&quot;:null,&quot;InsidePercentageShapeName&quot;:null},{&quot;$id&quot;:&quot;13&quot;,&quot;TaskId&quot;:&quot;836c357d-b408-4b50-807d-dd27b87cbdc3&quot;,&quot;TitleShapeName&quot;:&quot;TextBox 9168&quot;,&quot;DurationTextShapeName&quot;:&quot;TextBox 9202&quot;,&quot;SegmentShapeName&quot;:&quot;Right Arrow 9163&quot;,&quot;VerticalLeftConnectorShapeName&quot;:&quot;Straight Connector 9212&quot;,&quot;VerticalRightConnectorShapeName&quot;:&quot;Straight Connector 9215&quot;,&quot;HorizontalConnectorShapeName&quot;:&quot;Straight Connector 9208&quot;,&quot;LeftDateShapeName&quot;:&quot;TextBox 9196&quot;,&quot;RightDateShapeName&quot;:&quot;TextBox 9199&quot;,&quot;OutsidePercentageShapeName&quot;:null,&quot;InsidePercentageShapeName&quot;:null},{&quot;$id&quot;:&quot;14&quot;,&quot;TaskId&quot;:&quot;57f54299-52d1-4bf4-9102-a5a5faf30e1a&quot;,&quot;TitleShapeName&quot;:&quot;TextBox 9233&quot;,&quot;DurationTextShapeName&quot;:&quot;TextBox 9261&quot;,&quot;SegmentShapeName&quot;:&quot;Left-Right Arrow 9228&quot;,&quot;VerticalLeftConnectorShapeName&quot;:&quot;Straight Connector 9276&quot;,&quot;VerticalRightConnectorShapeName&quot;:&quot;Straight Connector 9471&quot;,&quot;HorizontalConnectorShapeName&quot;:&quot;Straight Connector 9272&quot;,&quot;LeftDateShapeName&quot;:&quot;TextBox 9266&quot;,&quot;RightDateShapeName&quot;:&quot;TextBox 9269&quot;,&quot;OutsidePercentageShapeName&quot;:null,&quot;InsidePercentageShapeName&quot;:null},{&quot;$id&quot;:&quot;15&quot;,&quot;TaskId&quot;:&quot;b0ce345f-5e2e-422f-9154-b35d4c1d61d1&quot;,&quot;TitleShapeName&quot;:&quot;TextBox 9481&quot;,&quot;DurationTextShapeName&quot;:&quot;TextBox 9496&quot;,&quot;SegmentShapeName&quot;:&quot;Chevron 9478&quot;,&quot;VerticalLeftConnectorShapeName&quot;:&quot;Straight Connector 9505&quot;,&quot;VerticalRightConnectorShapeName&quot;:&quot;Straight Connector 9507&quot;,&quot;HorizontalConnectorShapeName&quot;:&quot;Straight Connector 9503&quot;,&quot;LeftDateShapeName&quot;:&quot;TextBox 9499&quot;,&quot;RightDateShapeName&quot;:&quot;TextBox 9501&quot;,&quot;OutsidePercentageShapeName&quot;:null,&quot;InsidePercentageShapeName&quot;:null},{&quot;$id&quot;:&quot;16&quot;,&quot;TaskId&quot;:&quot;d480600d-ed40-42c4-8ee5-e80e5b71a336&quot;,&quot;TitleShapeName&quot;:&quot;TextBox 9517&quot;,&quot;DurationTextShapeName&quot;:&quot;TextBox 9532&quot;,&quot;SegmentShapeName&quot;:&quot;Pentagon 9514&quot;,&quot;VerticalLeftConnectorShapeName&quot;:&quot;Straight Connector 9541&quot;,&quot;VerticalRightConnectorShapeName&quot;:&quot;Straight Connector 9543&quot;,&quot;HorizontalConnectorShapeName&quot;:&quot;Straight Connector 9539&quot;,&quot;LeftDateShapeName&quot;:&quot;TextBox 9535&quot;,&quot;RightDateShapeName&quot;:&quot;TextBox 9537&quot;,&quot;OutsidePercentageShapeName&quot;:null,&quot;InsidePercentageShapeName&quot;:null},{&quot;$id&quot;:&quot;17&quot;,&quot;TaskId&quot;:&quot;2f8fa407-3845-497c-9859-61879fe02bd9&quot;,&quot;TitleShapeName&quot;:&quot;TextBox 9553&quot;,&quot;DurationTextShapeName&quot;:&quot;TextBox 9568&quot;,&quot;SegmentShapeName&quot;:&quot;Chevron 9550&quot;,&quot;VerticalLeftConnectorShapeName&quot;:&quot;Straight Connector 9577&quot;,&quot;VerticalRightConnectorShapeName&quot;:&quot;Straight Connector 9579&quot;,&quot;HorizontalConnectorShapeName&quot;:&quot;Straight Connector 9575&quot;,&quot;LeftDateShapeName&quot;:&quot;TextBox 9571&quot;,&quot;RightDateShapeName&quot;:&quot;TextBox 9573&quot;,&quot;OutsidePercentageShapeName&quot;:null,&quot;InsidePercentageShapeName&quot;:null},{&quot;$id&quot;:&quot;18&quot;,&quot;TaskId&quot;:&quot;452ffbff-6434-49bf-898b-842030269d79&quot;,&quot;TitleShapeName&quot;:&quot;TextBox 9589&quot;,&quot;DurationTextShapeName&quot;:&quot;TextBox 9604&quot;,&quot;SegmentShapeName&quot;:&quot;Pentagon 9586&quot;,&quot;VerticalLeftConnectorShapeName&quot;:&quot;Straight Connector 9613&quot;,&quot;VerticalRightConnectorShapeName&quot;:&quot;Straight Connector 9615&quot;,&quot;HorizontalConnectorShapeName&quot;:&quot;Straight Connector 9611&quot;,&quot;LeftDateShapeName&quot;:&quot;TextBox 9607&quot;,&quot;RightDateShapeName&quot;:&quot;TextBox 9609&quot;,&quot;OutsidePercentageShapeName&quot;:null,&quot;InsidePercentageShapeName&quot;:null}],&quot;Timeband&quot;:{&quot;$id&quot;:&quot;19&quot;,&quot;ElapsedTimeShapeName&quot;:&quot;Rectangle 9297&quot;,&quot;TodayMarkerShapeName&quot;:&quot;Isosceles Triangle 9300&quot;,&quot;TodayMarkerTextShapeName&quot;:&quot;TextBox 9302&quot;,&quot;RightEndCapsShapeName&quot;:null,&quot;LeftEndCapsShapeName&quot;:null,&quot;ElapsedRectangleShapeName&quot;:null,&quot;SegmentShapesNames&quot;:[&quot;Rectangle 3&quot;,&quot;TextBox 5&quot;,&quot;Straight Connector 7&quot;,&quot;TextBox 8&quot;,&quot;Straight Connector 10&quot;,&quot;TextBox 11&quot;,&quot;Straight Connector 13&quot;,&quot;TextBox 14&quot;,&quot;Straight Connector 16&quot;,&quot;TextBox 17&quot;,&quot;Straight Connector 19&quot;,&quot;TextBox 20&quot;,&quot;Straight Connector 22&quot;,&quot;TextBox 23&quot;,&quot;Straight Connector 25&quot;,&quot;TextBox 26&quot;,&quot;Straight Connector 28&quot;,&quot;TextBox 29&quot;,&quot;Straight Connector 9280&quot;,&quot;TextBox 9282&quot;,&quot;Straight Connector 9286&quot;,&quot;TextBox 9287&quot;,&quot;Straight Connector 9291&quot;,&quot;TextBox 9293&quot;]}},&quot;Edition&quot;:1,&quot;IsPlusEdition&quot;:true,&quot;CultureInfoName&quot;:&quot;en-US&quot;,&quot;Version&quot;:&quot;2.3.0.0&quot;,&quot;OriginalAssemblyVersion&quot;:&quot;2.02.01.00&quot;,&quot;Milestones&quot;:[{&quot;$id&quot;:&quot;20&quot;,&quot;DateFormat&quot;:{&quot;$id&quot;:&quot;21&quot;,&quot;FormatString&quot;:&quot;MMM d&quot;,&quot;Separator&quot;:&quot;/&quot;,&quot;UseInternationalDateFormat&quot;:false},&quot;InternalId&quot;:&quot;ccd9ec8f-2afa-4259-a768-f5e413e3b544&quot;,&quot;TitleLeft&quot;:146.55,&quot;TitleTop&quot;:114.845909,&quot;TitleHeight&quot;:10.66315,&quot;TitleTopIsCustom&quot;:false,&quot;TitleWidth&quot;:56.75,&quot;Color&quot;:&quot;150, 214, 66&quot;,&quot;UtcDate&quot;:&quot;2014-08-29T00:00:00Z&quot;,&quot;Note&quot;:null,&quot;Title&quot;:&quot;Milestone 1&quot;,&quot;Style&quot;:2,&quot;BelowTimeband&quot;:false,&quot;CustomSettings&quot;:{&quot;$id&quot;:&quot;22&quot;,&quot;IsDateVisible&quot;:true,&quot;TitleFontSettings&quot;:{&quot;$id&quot;:&quot;23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24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25&quot;,&quot;Color&quot;:&quot;150, 214, 66&quot;,&quot;IsVisible&quot;:false,&quot;LineWeight&quot;:0.1}},&quot;HideDate&quot;:false,&quot;ShapeTop&quot;:120.736061,&quot;QuickShapeSize&quot;:1,&quot;IsVisible&quot;:true},{&quot;$id&quot;:&quot;26&quot;,&quot;DateFormat&quot;:{&quot;$id&quot;:&quot;27&quot;,&quot;FormatString&quot;:&quot;MMM d&quot;,&quot;Separator&quot;:&quot;/&quot;,&quot;UseInternationalDateFormat&quot;:false},&quot;InternalId&quot;:&quot;26c928c3-e36b-4a2d-836f-0b5f31ef08d2&quot;,&quot;TitleLeft&quot;:264.95,&quot;TitleTop&quot;:76.79795,&quot;TitleHeight&quot;:10.66315,&quot;TitleTopIsCustom&quot;:false,&quot;TitleWidth&quot;:59.25,&quot;Color&quot;:&quot;150, 214, 66&quot;,&quot;UtcDate&quot;:&quot;2014-09-04T00:00:00Z&quot;,&quot;Note&quot;:null,&quot;Title&quot;:&quot;Milestone  2&quot;,&quot;Style&quot;:2,&quot;BelowTimeband&quot;:false,&quot;CustomSettings&quot;:{&quot;$id&quot;:&quot;28&quot;,&quot;IsDateVisible&quot;:true,&quot;TitleFontSettings&quot;:{&quot;$id&quot;:&quot;29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30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31&quot;,&quot;Color&quot;:&quot;150, 214, 66&quot;,&quot;IsVisible&quot;:false,&quot;LineWeight&quot;:0.1}},&quot;HideDate&quot;:false,&quot;ShapeTop&quot;:82.68811,&quot;QuickShapeSize&quot;:1,&quot;IsVisible&quot;:true},{&quot;$id&quot;:&quot;32&quot;,&quot;DateFormat&quot;:{&quot;$id&quot;:&quot;33&quot;,&quot;FormatString&quot;:&quot;MMM d&quot;,&quot;Separator&quot;:&quot;/&quot;,&quot;UseInternationalDateFormat&quot;:false},&quot;InternalId&quot;:&quot;e58fe382-ac9c-4fba-9888-eb94f5ce08f8&quot;,&quot;TitleLeft&quot;:274.024963,&quot;TitleTop&quot;:120.952049,&quot;TitleHeight&quot;:10.66315,&quot;TitleTopIsCustom&quot;:true,&quot;TitleWidth&quot;:56.75,&quot;Color&quot;:&quot;178, 14, 18&quot;,&quot;UtcDate&quot;:&quot;2014-09-07T00:00:00Z&quot;,&quot;Note&quot;:null,&quot;Title&quot;:&quot;Milestone 3&quot;,&quot;Style&quot;:11,&quot;BelowTimeband&quot;:false,&quot;CustomSettings&quot;:{&quot;$id&quot;:&quot;34&quot;,&quot;IsDateVisible&quot;:true,&quot;TitleFontSettings&quot;:{&quot;$id&quot;:&quot;35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36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37&quot;,&quot;Color&quot;:&quot;178, 14, 18&quot;,&quot;IsVisible&quot;:false,&quot;LineWeight&quot;:0.1}},&quot;HideDate&quot;:false,&quot;ShapeTop&quot;:null,&quot;QuickShapeSize&quot;:1,&quot;IsVisible&quot;:true},{&quot;$id&quot;:&quot;38&quot;,&quot;DateFormat&quot;:{&quot;$id&quot;:&quot;39&quot;,&quot;FormatString&quot;:&quot;MMM d&quot;,&quot;Separator&quot;:&quot;/&quot;,&quot;UseInternationalDateFormat&quot;:false},&quot;InternalId&quot;:&quot;5aa040aa-fb6e-4111-9243-9c8d00bcd6df&quot;,&quot;TitleLeft&quot;:491.091644,&quot;TitleTop&quot;:120.952049,&quot;TitleHeight&quot;:10.66315,&quot;TitleTopIsCustom&quot;:true,&quot;TitleWidth&quot;:56.75,&quot;Color&quot;:&quot;150, 214, 66&quot;,&quot;UtcDate&quot;:&quot;2014-09-18T00:00:00Z&quot;,&quot;Note&quot;:null,&quot;Title&quot;:&quot;Milestone 4&quot;,&quot;Style&quot;:11,&quot;BelowTimeband&quot;:false,&quot;CustomSettings&quot;:{&quot;$id&quot;:&quot;40&quot;,&quot;IsDateVisible&quot;:true,&quot;TitleFontSettings&quot;:{&quot;$id&quot;:&quot;41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42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43&quot;,&quot;Color&quot;:&quot;150, 214, 66&quot;,&quot;IsVisible&quot;:false,&quot;LineWeight&quot;:0.1}},&quot;HideDate&quot;:false,&quot;ShapeTop&quot;:null,&quot;QuickShapeSize&quot;:1,&quot;IsVisible&quot;:true},{&quot;$id&quot;:&quot;44&quot;,&quot;DateFormat&quot;:{&quot;$id&quot;:&quot;45&quot;,&quot;FormatString&quot;:&quot;MMM d&quot;,&quot;Separator&quot;:&quot;/&quot;,&quot;UseInternationalDateFormat&quot;:false},&quot;InternalId&quot;:&quot;deee0f4a-1736-45f1-80ac-d79a9a375677&quot;,&quot;TitleLeft&quot;:787.0917,&quot;TitleTop&quot;:120.952049,&quot;TitleHeight&quot;:10.66315,&quot;TitleTopIsCustom&quot;:true,&quot;TitleWidth&quot;:56.75,&quot;Color&quot;:&quot;178, 14, 18&quot;,&quot;UtcDate&quot;:&quot;2014-10-03T00:00:00Z&quot;,&quot;Note&quot;:null,&quot;Title&quot;:&quot;Milestone 5&quot;,&quot;Style&quot;:13,&quot;BelowTimeband&quot;:false,&quot;CustomSettings&quot;:{&quot;$id&quot;:&quot;46&quot;,&quot;IsDateVisible&quot;:true,&quot;TitleFontSettings&quot;:{&quot;$id&quot;:&quot;47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48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49&quot;,&quot;Color&quot;:&quot;178, 14, 18&quot;,&quot;IsVisible&quot;:false,&quot;LineWeight&quot;:0.1}},&quot;HideDate&quot;:false,&quot;ShapeTop&quot;:null,&quot;QuickShapeSize&quot;:1,&quot;IsVisible&quot;:true}],&quot;TimeLineType&quot;:1,&quot;Tasks&quot;:[{&quot;$id&quot;:&quot;50&quot;,&quot;DurationValue&quot;:11.0,&quot;DurationFormat&quot;:0,&quot;InternalId&quot;:&quot;3a687154-04b5-435a-b4a4-87ba7219617a&quot;,&quot;Index&quot;:1,&quot;Color&quot;:&quot;149, 34, 46&quot;,&quot;UtcStartDate&quot;:&quot;2014-09-03T00:00:00Z&quot;,&quot;Note&quot;:null,&quot;UtcEndDate&quot;:&quot;2014-09-17T00:00:00Z&quot;,&quot;Title&quot;:&quot;Phase 1&quot;,&quot;Shape&quot;:6,&quot;CustomSettings&quot;:{&quot;$id&quot;:&quot;51&quot;,&quot;TitleWidth&quot;:47.87504,&quot;TitleFontSettings&quot;:{&quot;$id&quot;:&quot;52&quot;,&quot;FontSize&quot;:14,&quot;FontName&quot;:&quot;Calibri&quot;,&quot;IsBold&quot;:true,&quot;IsItalic&quot;:false,&quot;IsUnderlined&quot;:false,&quot;ForegroundColor&quot;:&quot;178, 14, 18&quot;,&quot;BackColor&quot;:null},&quot;StartDateFontSettings&quot;:{&quot;$id&quot;:&quot;53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54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55&quot;,&quot;FontSize&quot;:13,&quot;FontName&quot;:&quot;Calibri&quot;,&quot;IsBold&quot;:false,&quot;IsItalic&quot;:false,&quot;IsUnderlined&quot;:false,&quot;ForegroundColor&quot;:&quot;237, 125, 49&quot;,&quot;BackColor&quot;:null},&quot;TasksSpacing&quot;:5,&quot;ShapeHeight&quot;:16.0,&quot;VerticalConnectorSettings&quot;:{&quot;$id&quot;:&quot;56&quot;,&quot;Color&quot;:&quot;204, 204, 204&quot;,&quot;IsVisible&quot;:false,&quot;LineWeight&quot;:0.0},&quot;HorizontalConnectorSettings&quot;:{&quot;$id&quot;:&quot;57&quot;,&quot;Color&quot;:&quot;234, 22, 30&quot;,&quot;IsVisible&quot;:true,&quot;LineWeight&quot;:0.1},&quot;TaskShapeBorderSettings&quot;:{&quot;$id&quot;:&quot;58&quot;,&quot;Color&quot;:&quot;Red&quot;,&quot;LineWeight&quot;:0.0},&quot;SmartTitleForeground&quot;:&quot;Black&quot;,&quot;SmartTitleForegroundIsActive&quot;:false,&quot;SmartDurationForeground&quot;:&quot;White&quot;,&quot;SmartDurationForegroundIsActive&quot;:tru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59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60&quot;,&quot;FormatString&quot;:&quot;M/d&quot;,&quot;Separator&quot;:&quot;/&quot;,&quot;UseInternationalDateFormat&quot;:false},&quot;IsVisible&quot;:true,&quot;PercentageCompleted&quot;:null},{&quot;$id&quot;:&quot;61&quot;,&quot;DurationValue&quot;:2.0,&quot;DurationFormat&quot;:0,&quot;InternalId&quot;:&quot;48541c08-b826-4880-b5f5-e24c9c19489c&quot;,&quot;Index&quot;:2,&quot;Color&quot;:&quot;192, 0, 0&quot;,&quot;UtcStartDate&quot;:&quot;2014-09-03T00:00:00Z&quot;,&quot;Note&quot;:null,&quot;UtcEndDate&quot;:&quot;2014-09-04T00:00:00Z&quot;,&quot;Title&quot;:&quot;Sub-task 1&quot;,&quot;Shape&quot;:3,&quot;CustomSettings&quot;:{&quot;$id&quot;:&quot;62&quot;,&quot;TitleWidth&quot;:48.62504,&quot;TitleFontSettings&quot;:{&quot;$id&quot;:&quot;63&quot;,&quot;FontSize&quot;:11,&quot;FontName&quot;:&quot;Calibri&quot;,&quot;IsBold&quot;:false,&quot;IsItalic&quot;:false,&quot;IsUnderlined&quot;:false,&quot;ForegroundColor&quot;:&quot;178, 14, 18&quot;,&quot;BackColor&quot;:null},&quot;StartDateFontSettings&quot;:{&quot;$id&quot;:&quot;64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65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66&quot;,&quot;FontSize&quot;:9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67&quot;,&quot;Color&quot;:&quot;204, 204, 204&quot;,&quot;IsVisible&quot;:false,&quot;LineWeight&quot;:0.0},&quot;HorizontalConnectorSettings&quot;:{&quot;$id&quot;:&quot;68&quot;,&quot;Color&quot;:&quot;231, 230, 230&quot;,&quot;IsVisible&quot;:true,&quot;LineWeight&quot;:0.1},&quot;TaskShapeBorderSettings&quot;:{&quot;$id&quot;:&quot;69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70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71&quot;,&quot;FormatString&quot;:&quot;M/d&quot;,&quot;Separator&quot;:&quot;/&quot;,&quot;UseInternationalDateFormat&quot;:false},&quot;IsVisible&quot;:true,&quot;PercentageCompleted&quot;:null},{&quot;$id&quot;:&quot;72&quot;,&quot;DurationValue&quot;:3.0,&quot;DurationFormat&quot;:0,&quot;InternalId&quot;:&quot;59ca60aa-1ba9-48a7-9516-fa0118865308&quot;,&quot;Index&quot;:3,&quot;Color&quot;:&quot;192, 0, 0&quot;,&quot;UtcStartDate&quot;:&quot;2014-09-05T00:00:00Z&quot;,&quot;Note&quot;:null,&quot;UtcEndDate&quot;:&quot;2014-09-09T00:00:00Z&quot;,&quot;Title&quot;:&quot;Sub-task 2&quot;,&quot;Shape&quot;:3,&quot;CustomSettings&quot;:{&quot;$id&quot;:&quot;73&quot;,&quot;TitleWidth&quot;:48.62504,&quot;TitleFontSettings&quot;:{&quot;$id&quot;:&quot;74&quot;,&quot;FontSize&quot;:11,&quot;FontName&quot;:&quot;Calibri&quot;,&quot;IsBold&quot;:false,&quot;IsItalic&quot;:false,&quot;IsUnderlined&quot;:false,&quot;ForegroundColor&quot;:&quot;178, 14, 18&quot;,&quot;BackColor&quot;:null},&quot;StartDateFontSettings&quot;:{&quot;$id&quot;:&quot;75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76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77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78&quot;,&quot;Color&quot;:&quot;204, 204, 204&quot;,&quot;IsVisible&quot;:false,&quot;LineWeight&quot;:0.0},&quot;HorizontalConnectorSettings&quot;:{&quot;$id&quot;:&quot;79&quot;,&quot;Color&quot;:&quot;231, 230, 230&quot;,&quot;IsVisible&quot;:true,&quot;LineWeight&quot;:0.1},&quot;TaskShapeBorderSettings&quot;:{&quot;$id&quot;:&quot;80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81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82&quot;,&quot;FormatString&quot;:&quot;M/d&quot;,&quot;Separator&quot;:&quot;/&quot;,&quot;UseInternationalDateFormat&quot;:false},&quot;IsVisible&quot;:true,&quot;PercentageCompleted&quot;:null},{&quot;$id&quot;:&quot;83&quot;,&quot;DurationValue&quot;:5.0,&quot;DurationFormat&quot;:0,&quot;InternalId&quot;:&quot;78be7d91-0818-4754-b055-89e65c41c421&quot;,&quot;Index&quot;:4,&quot;Color&quot;:&quot;192, 0, 0&quot;,&quot;UtcStartDate&quot;:&quot;2014-09-10T00:00:00Z&quot;,&quot;Note&quot;:null,&quot;UtcEndDate&quot;:&quot;2014-09-16T00:00:00Z&quot;,&quot;Title&quot;:&quot;Sub-task 3&quot;,&quot;Shape&quot;:4,&quot;CustomSettings&quot;:{&quot;$id&quot;:&quot;84&quot;,&quot;TitleWidth&quot;:48.62504,&quot;TitleFontSettings&quot;:{&quot;$id&quot;:&quot;85&quot;,&quot;FontSize&quot;:11,&quot;FontName&quot;:&quot;Calibri&quot;,&quot;IsBold&quot;:false,&quot;IsItalic&quot;:false,&quot;IsUnderlined&quot;:false,&quot;ForegroundColor&quot;:&quot;192, 0, 0&quot;,&quot;BackColor&quot;:null},&quot;StartDateFontSettings&quot;:{&quot;$id&quot;:&quot;86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87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88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89&quot;,&quot;Color&quot;:&quot;204, 204, 204&quot;,&quot;IsVisible&quot;:false,&quot;LineWeight&quot;:0.0},&quot;HorizontalConnectorSettings&quot;:{&quot;$id&quot;:&quot;90&quot;,&quot;Color&quot;:&quot;231, 230, 230&quot;,&quot;IsVisible&quot;:true,&quot;LineWeight&quot;:0.1},&quot;TaskShapeBorderSettings&quot;:{&quot;$id&quot;:&quot;91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92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93&quot;,&quot;FormatString&quot;:&quot;M/d&quot;,&quot;Separator&quot;:&quot;/&quot;,&quot;UseInternationalDateFormat&quot;:false},&quot;IsVisible&quot;:true,&quot;PercentageCompleted&quot;:null},{&quot;$id&quot;:&quot;94&quot;,&quot;DurationValue&quot;:1.0,&quot;DurationFormat&quot;:0,&quot;InternalId&quot;:&quot;836c357d-b408-4b50-807d-dd27b87cbdc3&quot;,&quot;Index&quot;:5,&quot;Color&quot;:&quot;204, 0, 0&quot;,&quot;UtcStartDate&quot;:&quot;2014-09-17T00:00:00Z&quot;,&quot;Note&quot;:null,&quot;UtcEndDate&quot;:&quot;2014-09-17T00:00:00Z&quot;,&quot;Title&quot;:&quot;Sub-task 4 - zero duration&quot;,&quot;Shape&quot;:5,&quot;CustomSettings&quot;:{&quot;$id&quot;:&quot;95&quot;,&quot;TitleWidth&quot;:117.25,&quot;TitleFontSettings&quot;:{&quot;$id&quot;:&quot;96&quot;,&quot;FontSize&quot;:11,&quot;FontName&quot;:&quot;Calibri&quot;,&quot;IsBold&quot;:false,&quot;IsItalic&quot;:false,&quot;IsUnderlined&quot;:false,&quot;ForegroundColor&quot;:&quot;192, 0, 0&quot;,&quot;BackColor&quot;:null},&quot;StartDateFontSettings&quot;:{&quot;$id&quot;:&quot;97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98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99&quot;,&quot;FontSize&quot;:10,&quot;FontName&quot;:&quot;Calibri&quot;,&quot;IsBold&quot;:false,&quot;IsItalic&quot;:false,&quot;IsUnderlined&quot;:false,&quot;ForegroundColor&quot;:&quot;178, 14, 18&quot;,&quot;BackColor&quot;:null},&quot;TasksSpacing&quot;:10,&quot;ShapeHeight&quot;:16.0,&quot;VerticalConnectorSettings&quot;:{&quot;$id&quot;:&quot;100&quot;,&quot;Color&quot;:&quot;204, 204, 204&quot;,&quot;IsVisible&quot;:false,&quot;LineWeight&quot;:0.0},&quot;HorizontalConnectorSettings&quot;:{&quot;$id&quot;:&quot;101&quot;,&quot;Color&quot;:&quot;231, 230, 230&quot;,&quot;IsVisible&quot;:true,&quot;LineWeight&quot;:0.1},&quot;TaskShapeBorderSettings&quot;:{&quot;$id&quot;:&quot;102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03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true,&quot;TaskDateIsWider&quot;:false,&quot;TaskPercentageCompletedIsWider&quot;:false,&quot;DateFormat&quot;:{&quot;$id&quot;:&quot;104&quot;,&quot;FormatString&quot;:&quot;M/d&quot;,&quot;Separator&quot;:&quot;/&quot;,&quot;UseInternationalDateFormat&quot;:false},&quot;IsVisible&quot;:true,&quot;PercentageCompleted&quot;:null},{&quot;$id&quot;:&quot;105&quot;,&quot;DurationValue&quot;:12.0,&quot;DurationFormat&quot;:0,&quot;InternalId&quot;:&quot;57f54299-52d1-4bf4-9102-a5a5faf30e1a&quot;,&quot;Index&quot;:6,&quot;Color&quot;:&quot;30, 101, 152&quot;,&quot;UtcStartDate&quot;:&quot;2014-09-18T00:00:00Z&quot;,&quot;Note&quot;:null,&quot;UtcEndDate&quot;:&quot;2014-10-03T00:00:00Z&quot;,&quot;Title&quot;:&quot;Phase 2&quot;,&quot;Shape&quot;:6,&quot;CustomSettings&quot;:{&quot;$id&quot;:&quot;106&quot;,&quot;TitleWidth&quot;:47.87504,&quot;TitleFontSettings&quot;:{&quot;$id&quot;:&quot;107&quot;,&quot;FontSize&quot;:14,&quot;FontName&quot;:&quot;Calibri&quot;,&quot;IsBold&quot;:true,&quot;IsItalic&quot;:false,&quot;IsUnderlined&quot;:false,&quot;ForegroundColor&quot;:&quot;30, 101, 152&quot;,&quot;BackColor&quot;:null},&quot;StartDateFontSettings&quot;:{&quot;$id&quot;:&quot;108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09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10&quot;,&quot;FontSize&quot;:13,&quot;FontName&quot;:&quot;Calibri&quot;,&quot;IsBold&quot;:false,&quot;IsItalic&quot;:false,&quot;IsUnderlined&quot;:false,&quot;ForegroundColor&quot;:&quot;237, 125, 49&quot;,&quot;BackColor&quot;:null},&quot;TasksSpacing&quot;:2,&quot;ShapeHeight&quot;:16.0,&quot;VerticalConnectorSettings&quot;:{&quot;$id&quot;:&quot;111&quot;,&quot;Color&quot;:&quot;204, 204, 204&quot;,&quot;IsVisible&quot;:false,&quot;LineWeight&quot;:0.0},&quot;HorizontalConnectorSettings&quot;:{&quot;$id&quot;:&quot;112&quot;,&quot;Color&quot;:&quot;91, 155, 213&quot;,&quot;IsVisible&quot;:true,&quot;LineWeight&quot;:0.1},&quot;TaskShapeBorderSettings&quot;:{&quot;$id&quot;:&quot;113&quot;,&quot;Color&quot;:&quot;Red&quot;,&quot;LineWeight&quot;:0.0},&quot;SmartTitleForeground&quot;:&quot;Black&quot;,&quot;SmartTitleForegroundIsActive&quot;:false,&quot;SmartDurationForeground&quot;:&quot;White&quot;,&quot;SmartDurationForegroundIsActive&quot;:tru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14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15&quot;,&quot;FormatString&quot;:&quot;M/d&quot;,&quot;Separator&quot;:&quot;/&quot;,&quot;UseInternationalDateFormat&quot;:false},&quot;IsVisible&quot;:true,&quot;PercentageCompleted&quot;:null},{&quot;$id&quot;:&quot;116&quot;,&quot;DurationValue&quot;:4.0,&quot;DurationFormat&quot;:0,&quot;InternalId&quot;:&quot;b0ce345f-5e2e-422f-9154-b35d4c1d61d1&quot;,&quot;Index&quot;:7,&quot;Color&quot;:&quot;38, 131, 198&quot;,&quot;UtcStartDate&quot;:&quot;2014-09-18T00:00:00Z&quot;,&quot;Note&quot;:null,&quot;UtcEndDate&quot;:&quot;2014-09-23T00:00:00Z&quot;,&quot;Title&quot;:&quot;Sub-task 1&quot;,&quot;Shape&quot;:4,&quot;CustomSettings&quot;:{&quot;$id&quot;:&quot;117&quot;,&quot;TitleWidth&quot;:48.62504,&quot;TitleFontSettings&quot;:{&quot;$id&quot;:&quot;118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19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20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21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122&quot;,&quot;Color&quot;:&quot;204, 204, 204&quot;,&quot;IsVisible&quot;:false,&quot;LineWeight&quot;:0.0},&quot;HorizontalConnectorSettings&quot;:{&quot;$id&quot;:&quot;123&quot;,&quot;Color&quot;:&quot;231, 230, 230&quot;,&quot;IsVisible&quot;:true,&quot;LineWeight&quot;:0.1},&quot;TaskShapeBorderSettings&quot;:{&quot;$id&quot;:&quot;124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25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26&quot;,&quot;FormatString&quot;:&quot;M/d&quot;,&quot;Separator&quot;:&quot;/&quot;,&quot;UseInternationalDateFormat&quot;:false},&quot;IsVisible&quot;:true,&quot;PercentageCompleted&quot;:null},{&quot;$id&quot;:&quot;127&quot;,&quot;DurationValue&quot;:3.0,&quot;DurationFormat&quot;:0,&quot;InternalId&quot;:&quot;d480600d-ed40-42c4-8ee5-e80e5b71a336&quot;,&quot;Index&quot;:8,&quot;Color&quot;:&quot;38, 131, 198&quot;,&quot;UtcStartDate&quot;:&quot;2014-09-24T00:00:00Z&quot;,&quot;Note&quot;:null,&quot;UtcEndDate&quot;:&quot;2014-09-26T00:00:00Z&quot;,&quot;Title&quot;:&quot;Sub-task 2&quot;,&quot;Shape&quot;:3,&quot;CustomSettings&quot;:{&quot;$id&quot;:&quot;128&quot;,&quot;TitleWidth&quot;:48.62504,&quot;TitleFontSettings&quot;:{&quot;$id&quot;:&quot;129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30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31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32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133&quot;,&quot;Color&quot;:&quot;204, 204, 204&quot;,&quot;IsVisible&quot;:false,&quot;LineWeight&quot;:0.0},&quot;HorizontalConnectorSettings&quot;:{&quot;$id&quot;:&quot;134&quot;,&quot;Color&quot;:&quot;231, 230, 230&quot;,&quot;IsVisible&quot;:true,&quot;LineWeight&quot;:0.1},&quot;TaskShapeBorderSettings&quot;:{&quot;$id&quot;:&quot;135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36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37&quot;,&quot;FormatString&quot;:&quot;M/d&quot;,&quot;Separator&quot;:&quot;/&quot;,&quot;UseInternationalDateFormat&quot;:false},&quot;IsVisible&quot;:true,&quot;PercentageCompleted&quot;:null},{&quot;$id&quot;:&quot;138&quot;,&quot;DurationValue&quot;:5.0,&quot;DurationFormat&quot;:0,&quot;InternalId&quot;:&quot;2f8fa407-3845-497c-9859-61879fe02bd9&quot;,&quot;Index&quot;:9,&quot;Color&quot;:&quot;38, 131, 198&quot;,&quot;UtcStartDate&quot;:&quot;2014-09-27T00:00:00Z&quot;,&quot;Note&quot;:null,&quot;UtcEndDate&quot;:&quot;2014-10-03T00:00:00Z&quot;,&quot;Title&quot;:&quot;Sub-task 3&quot;,&quot;Shape&quot;:4,&quot;CustomSettings&quot;:{&quot;$id&quot;:&quot;139&quot;,&quot;TitleWidth&quot;:48.62504,&quot;TitleFontSettings&quot;:{&quot;$id&quot;:&quot;140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41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42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43&quot;,&quot;FontSize&quot;:10,&quot;FontName&quot;:&quot;Calibri&quot;,&quot;IsBold&quot;:false,&quot;IsItalic&quot;:false,&quot;IsUnderlined&quot;:false,&quot;ForegroundColor&quot;:&quot;White&quot;,&quot;BackColor&quot;:null},&quot;TasksSpacing&quot;:2,&quot;ShapeHeight&quot;:10.0,&quot;VerticalConnectorSettings&quot;:{&quot;$id&quot;:&quot;144&quot;,&quot;Color&quot;:&quot;204, 204, 204&quot;,&quot;IsVisible&quot;:false,&quot;LineWeight&quot;:0.0},&quot;HorizontalConnectorSettings&quot;:{&quot;$id&quot;:&quot;145&quot;,&quot;Color&quot;:&quot;231, 230, 230&quot;,&quot;IsVisible&quot;:true,&quot;LineWeight&quot;:0.1},&quot;TaskShapeBorderSettings&quot;:{&quot;$id&quot;:&quot;146&quot;,&quot;Color&quot;:&quot;Red&quot;,&quot;LineWeight&quot;:0.0},&quot;SmartTitleForeground&quot;:&quot;Black&quot;,&quot;SmartTitleForegroundIsActive&quot;:false,&quot;SmartDurationForeground&quot;:&quot;Black&quot;,&quot;SmartDurationForegroundIsActive&quot;:fals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47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48&quot;,&quot;FormatString&quot;:&quot;M/d&quot;,&quot;Separator&quot;:&quot;/&quot;,&quot;UseInternationalDateFormat&quot;:false},&quot;IsVisible&quot;:true,&quot;PercentageCompleted&quot;:null},{&quot;$id&quot;:&quot;149&quot;,&quot;DurationValue&quot;:4.0,&quot;DurationFormat&quot;:0,&quot;InternalId&quot;:&quot;452ffbff-6434-49bf-898b-842030269d79&quot;,&quot;Index&quot;:10,&quot;Color&quot;:&quot;38, 131, 198&quot;,&quot;UtcStartDate&quot;:&quot;2014-09-27T00:00:00Z&quot;,&quot;Note&quot;:null,&quot;UtcEndDate&quot;:&quot;2014-10-02T00:00:00Z&quot;,&quot;Title&quot;:&quot;Sub-task 4&quot;,&quot;Shape&quot;:3,&quot;CustomSettings&quot;:{&quot;$id&quot;:&quot;150&quot;,&quot;TitleWidth&quot;:48.62504,&quot;TitleFontSettings&quot;:{&quot;$id&quot;:&quot;151&quot;,&quot;FontSize&quot;:11,&quot;FontName&quot;:&quot;Calibri&quot;,&quot;IsBold&quot;:false,&quot;IsItalic&quot;:false,&quot;IsUnderlined&quot;:false,&quot;ForegroundColor&quot;:&quot;0, 112, 192&quot;,&quot;BackColor&quot;:null},&quot;StartDateFontSettings&quot;:{&quot;$id&quot;:&quot;152&quot;,&quot;FontSize&quot;:10,&quot;FontName&quot;:&quot;Calibri&quot;,&quot;IsBold&quot;:false,&quot;IsItalic&quot;:false,&quot;IsUnderlined&quot;:false,&quot;ForegroundColor&quot;:&quot;68, 84, 106&quot;,&quot;BackColor&quot;:null},&quot;EndDateFontSettings&quot;:{&quot;$id&quot;:&quot;153&quot;,&quot;FontSize&quot;:10,&quot;FontName&quot;:&quot;Calibri&quot;,&quot;IsBold&quot;:false,&quot;IsItalic&quot;:false,&quot;IsUnderlined&quot;:false,&quot;ForegroundColor&quot;:&quot;68, 84, 106&quot;,&quot;BackColor&quot;:null},&quot;DurationFontSettings&quot;:{&quot;$id&quot;:&quot;154&quot;,&quot;FontSize&quot;:10,&quot;FontName&quot;:&quot;Calibri&quot;,&quot;IsBold&quot;:false,&quot;IsItalic&quot;:false,&quot;IsUnderlined&quot;:false,&quot;ForegroundColor&quot;:&quot;237, 125, 49&quot;,&quot;BackColor&quot;:null},&quot;TasksSpacing&quot;:2,&quot;ShapeHeight&quot;:10.0,&quot;VerticalConnectorSettings&quot;:{&quot;$id&quot;:&quot;155&quot;,&quot;Color&quot;:&quot;204, 204, 204&quot;,&quot;IsVisible&quot;:false,&quot;LineWeight&quot;:0.0},&quot;HorizontalConnectorSettings&quot;:{&quot;$id&quot;:&quot;156&quot;,&quot;Color&quot;:&quot;231, 230, 230&quot;,&quot;IsVisible&quot;:true,&quot;LineWeight&quot;:0.1},&quot;TaskShapeBorderSettings&quot;:{&quot;$id&quot;:&quot;157&quot;,&quot;Color&quot;:&quot;Red&quot;,&quot;LineWeight&quot;:0.0},&quot;SmartTitleForeground&quot;:&quot;Black&quot;,&quot;SmartTitleForegroundIsActive&quot;:false,&quot;SmartDurationForeground&quot;:&quot;White&quot;,&quot;SmartDurationForegroundIsActive&quot;:true,&quot;SmartDateForeground&quot;:&quot;68, 84, 106&quot;,&quot;SmartDateForegroundIsActive&quot;:false,&quot;SmartPercentageCompletedForeground&quot;:&quot;237, 125, 49&quot;,&quot;SmartPercentageCompletedIsActive&quot;:false,&quot;IncludeNonWorkingDaysInDuration&quot;:false,&quot;WorkingDays&quot;:31,&quot;PercentageCompletedFontSettings&quot;:{&quot;$id&quot;:&quot;158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TaskDatePosition&quot;:3,&quot;TaskTitlePosition&quot;:3,&quot;TaskDurationPosition&quot;:1,&quot;TaskTitleIsWider&quot;:false,&quot;TaskDurationIsWider&quot;:false,&quot;TaskDateIsWider&quot;:false,&quot;TaskPercentageCompletedIsWider&quot;:false,&quot;DateFormat&quot;:{&quot;$id&quot;:&quot;159&quot;,&quot;FormatString&quot;:&quot;M/d&quot;,&quot;Separator&quot;:&quot;/&quot;,&quot;UseInternationalDateFormat&quot;:false},&quot;IsVisible&quot;:true,&quot;PercentageCompleted&quot;:null}],&quot;Style&quot;:{&quot;$id&quot;:&quot;160&quot;,&quot;TimelineSettings&quot;:{&quot;$id&quot;:&quot;161&quot;,&quot;TodayMarkerColor&quot;:&quot;178, 14, 18&quot;,&quot;TodayMarkerFontSettings&quot;:{&quot;$id&quot;:&quot;162&quot;,&quot;FontSize&quot;:12,&quot;FontName&quot;:&quot;Calibri&quot;,&quot;IsBold&quot;:false,&quot;IsItalic&quot;:false,&quot;IsUnderlined&quot;:false,&quot;ForegroundColor&quot;:&quot;Black&quot;,&quot;BackColor&quot;:null},&quot;StartYearFont&quot;:{&quot;$id&quot;:&quot;163&quot;,&quot;FontSize&quot;:18,&quot;FontName&quot;:&quot;Calibri&quot;,&quot;IsBold&quot;:true,&quot;IsItalic&quot;:false,&quot;IsUnderlined&quot;:false,&quot;ForegroundColor&quot;:&quot;237, 125, 49&quot;,&quot;BackColor&quot;:null},&quot;EndYearFont&quot;:{&quot;$id&quot;:&quot;164&quot;,&quot;FontSize&quot;:18,&quot;FontName&quot;:&quot;Calibri&quot;,&quot;IsBold&quot;:true,&quot;IsItalic&quot;:false,&quot;IsUnderlined&quot;:false,&quot;ForegroundColor&quot;:&quot;237, 125, 49&quot;,&quot;BackColor&quot;:null},&quot;IsThin&quot;:false,&quot;Has3DEffect&quot;:true,&quot;TimebandIsRounded&quot;:false,&quot;TimebandColor&quot;:&quot;31, 73, 125&quot;,&quot;TimebandFontSettings&quot;:{&quot;$id&quot;:&quot;165&quot;,&quot;FontSize&quot;:12,&quot;FontName&quot;:&quot;Calibri&quot;,&quot;IsBold&quot;:false,&quot;IsItalic&quot;:false,&quot;IsUnderlined&quot;:false,&quot;ForegroundColor&quot;:&quot;White&quot;,&quot;BackColor&quot;:null},&quot;ElapsedTimeColor&quot;:&quot;178, 14, 18&quot;,&quot;ElapsedTimeStyle&quot;:2,&quot;TodayMarkerPosition&quot;:2,&quot;CapsPosition&quot;:0},&quot;DefaultMilestoneSettings&quot;:{&quot;$id&quot;:&quot;166&quot;,&quot;FlagConnectorSettings&quot;:{&quot;$id&quot;:&quot;167&quot;,&quot;Color&quot;:&quot;79, 129, 189&quot;,&quot;IsVisible&quot;:false,&quot;LineWeight&quot;:0.1},&quot;DateFormat&quot;:{&quot;$id&quot;:&quot;168&quot;,&quot;FormatString&quot;:&quot;MMM d&quot;,&quot;Separator&quot;:&quot;/&quot;,&quot;UseInternationalDateFormat&quot;:false},&quot;IsDateVisible&quot;:true,&quot;TitleFontSettings&quot;:{&quot;$id&quot;:&quot;169&quot;,&quot;FontSize&quot;:11,&quot;FontName&quot;:&quot;Calibri&quot;,&quot;IsBold&quot;:true,&quot;IsItalic&quot;:false,&quot;IsUnderlined&quot;:false,&quot;ForegroundColor&quot;:&quot;Black&quot;,&quot;BackColor&quot;:null},&quot;DateFontSettings&quot;:{&quot;$id&quot;:&quot;170&quot;,&quot;FontSize&quot;:10,&quot;FontName&quot;:&quot;Calibri&quot;,&quot;IsBold&quot;:false,&quot;IsItalic&quot;:false,&quot;IsUnderlined&quot;:false,&quot;ForegroundColor&quot;:&quot;68, 84, 106&quot;,&quot;BackColor&quot;:null},&quot;ConnectorSettings&quot;:{&quot;$id&quot;:&quot;171&quot;,&quot;Color&quot;:&quot;&quot;,&quot;IsVisible&quot;:false,&quot;LineWeight&quot;:0.1}},&quot;DefaultTaskSettings&quot;:{&quot;$id&quot;:&quot;172&quot;,&quot;DateFontSettings&quot;:{&quot;$id&quot;:&quot;173&quot;,&quot;FontSize&quot;:10,&quot;FontName&quot;:&quot;Calibri&quot;,&quot;IsBold&quot;:false,&quot;IsItalic&quot;:false,&quot;IsUnderlined&quot;:false,&quot;ForegroundColor&quot;:&quot;68, 84, 106&quot;,&quot;BackColor&quot;:null},&quot;StartDateFontSettings&quot;:{&quot;$id&quot;:&quot;174&quot;,&quot;FontSize&quot;:12,&quot;FontName&quot;:&quot;Calibri&quot;,&quot;IsBold&quot;:false,&quot;IsItalic&quot;:false,&quot;IsUnderlined&quot;:false,&quot;ForegroundColor&quot;:&quot;White&quot;,&quot;BackColor&quot;:null},&quot;EndDateFontSettings&quot;:{&quot;$id&quot;:&quot;175&quot;,&quot;FontSize&quot;:12,&quot;FontName&quot;:&quot;Calibri&quot;,&quot;IsBold&quot;:false,&quot;IsItalic&quot;:false,&quot;IsUnderlined&quot;:false,&quot;ForegroundColor&quot;:&quot;White&quot;,&quot;BackColor&quot;:null},&quot;DurationFontSettings&quot;:{&quot;$id&quot;:&quot;176&quot;,&quot;FontSize&quot;:10,&quot;FontName&quot;:&quot;Calibri&quot;,&quot;IsBold&quot;:false,&quot;IsItalic&quot;:false,&quot;IsUnderlined&quot;:false,&quot;ForegroundColor&quot;:&quot;237, 125, 49&quot;,&quot;BackColor&quot;:null},&quot;IsThick&quot;:false,&quot;TasksAboveTimeband&quot;:false,&quot;DateFormat&quot;:{&quot;$id&quot;:&quot;177&quot;,&quot;FormatString&quot;:&quot;M/d&quot;,&quot;Separator&quot;:&quot;/&quot;,&quot;UseInternationalDateFormat&quot;:false},&quot;DurationPosition&quot;:1,&quot;DurationFormat&quot;:0,&quot;RenderLongTaskTitleAboveTaskShape&quot;:false,&quot;IsHorizontalConnectorVisible&quot;:true,&quot;IsVerticalConnectorVisible&quot;:false,&quot;IntervalTextPosition&quot;:3,&quot;IntervalDatePosition&quot;:3,&quot;TitleWidth&quot;:null,&quot;TitleFontSettings&quot;:{&quot;$id&quot;:&quot;178&quot;,&quot;FontSize&quot;:11,&quot;FontName&quot;:&quot;Calibri&quot;,&quot;IsBold&quot;:true,&quot;IsItalic&quot;:false,&quot;IsUnderlined&quot;:false,&quot;ForegroundColor&quot;:&quot;Black&quot;,&quot;BackColor&quot;:null},&quot;TasksSpacing&quot;:5,&quot;ShapeHeight&quot;:16.0,&quot;VerticalConnectorSettings&quot;:{&quot;$id&quot;:&quot;179&quot;,&quot;Color&quot;:&quot;204, 204, 204&quot;,&quot;IsVisible&quot;:false,&quot;LineWeight&quot;:0.0},&quot;HorizontalConnectorSettings&quot;:{&quot;$id&quot;:&quot;180&quot;,&quot;Color&quot;:&quot;91, 155, 213&quot;,&quot;IsVisible&quot;:true,&quot;LineWeight&quot;:0.1},&quot;TaskShapeBorderSettings&quot;:{&quot;$id&quot;:&quot;181&quot;,&quot;Color&quot;:&quot;Red&quot;,&quot;LineWeight&quot;:0.0},&quot;SmartTitleForeground&quot;:&quot;&quot;,&quot;SmartTitleForegroundIsActive&quot;:false,&quot;SmartDurationForeground&quot;:&quot;&quot;,&quot;SmartDurationForegroundIsActive&quot;:false,&quot;SmartDateForeground&quot;:&quot;&quot;,&quot;SmartDateForegroundIsActive&quot;:false,&quot;SmartPercentageCompletedForeground&quot;:&quot;&quot;,&quot;SmartPercentageCompletedIsActive&quot;:false,&quot;IncludeNonWorkingDaysInDuration&quot;:false,&quot;WorkingDays&quot;:31,&quot;PercentageCompletedFontSettings&quot;:{&quot;$id&quot;:&quot;182&quot;,&quot;FontSize&quot;:10,&quot;FontName&quot;:&quot;Calibri&quot;,&quot;IsBold&quot;:false,&quot;IsItalic&quot;:false,&quot;IsUnderlined&quot;:false,&quot;ForegroundColor&quot;:&quot;237, 125, 49&quot;,&quot;BackColor&quot;:null},&quot;PercentageCompletedPosition&quot;:0},&quot;ScaleSettings&quot;:{&quot;$id&quot;:&quot;183&quot;,&quot;DateFormat&quot;:&quot;MMM&quot;,&quot;IntervalType&quot;:0,&quot;UseAutomaticTimeScale&quot;:true,&quot;CustomTimeScaleUtcStartDate&quot;:&quot;2014-08-29T00:00:00Z&quot;,&quot;CustomTimeScaleUtcEndDate&quot;:&quot;2014-10-03T00:00:00Z&quot;}},&quot;TimebandVerticalPosition&quot;:{&quot;$id&quot;:&quot;184&quot;,&quot;QuickPosition&quot;:3,&quot;RelativePosition&quot;:30.0,&quot;AbsolutePosition&quot;:162.0,&quot;PreviousAbsolutePosition&quot;:162.0},&quot;Settings&quot;:{&quot;$id&quot;:&quot;185&quot;,&quot;ImpaOptions&quot;:null,&quot;UseCompression&quot;:false,&quot;CompresionPercentage&quot;:50.0,&quot;InactiveIntervalWidthThreshold&quot;:30.0,&quot;InactiveIntervalWidth&quot;:1.0,&quot;SplitTasks&quot;:false,&quot;UseCluster&quot;:false,&quot;Epsilon&quot;:0.0,&quot;MinPointsToFormACluster&quot;:2,&quot;GenerateInvisibleShapes&quot;:false}}"/>
  <p:tag name="__PART_0" val="eyIkaWQiOiIxIiwiQ3VsdHVyZUluZm9OYW1lIjoiZW4tVVMiLCJTdHlsZU5hbWUiOiJTdGFuZGFyZCIsIlZlcnNpb24iOnsiJGlkIjoiMiIsIlZlcnNpb24iOiIzLjEuMiIsIk9yaWdpbmFsQXNzZW1ibHlWZXJzaW9uIjoiMi4wMi4wMS4wMCIsIkVkaXRpb24iOiJQbHVzIiwiSXNQbHVzRWRpdGlvbiI6dHJ1ZX0sIkVmZmVjdCI6MSwiU3R5bGUiOnsiJGlkIjoiMyIsIlRpbWViYW5kU3R5bGUiOnsiJGlkIjoiNCIsIlNjYWxlTWFya2luZyI6MCwiU2hhcGUiOjAsIlNoYXBlU3R5bGUiOnsiJGlkIjoiNSIsIk1hcmdpbiI6eyIkaWQiOiI2IiwiVG9wIjowLCJMZWZ0IjoxMCwiUmlnaHQiOjEwLCJCb3R0b20iOjB9LCJQYWRkaW5nIjp7IiRpZCI6IjciLCJUb3AiOjMsIkxlZnQiOjAsIlJpZ2h0IjowLCJCb3R0b20iOjN9LCJCYWNrZ3JvdW5kIjp7IiRpZCI6IjgiLCJDb2xvciI6eyIkaWQiOiI5IiwiQSI6MjU1LCJSIjozMSwiRyI6NzMsIkIiOjEyNX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3IiwiVG9wIjowLCJMZWZ0IjowLCJSaWdodCI6MjAsIkJvdHRvbSI6MH0sIlBhZGRpbmciOnsiJGlkIjoiMTgiLCJUb3AiOjAsIkxlZnQiOjAsIlJpZ2h0IjowLCJCb3R0b20iOjB9LCJCYWNrZ3JvdW5kIjp7IiRpZCI6IjE5IiwiQ29sb3IiOnsiJGlkIjoiMjAiLCJBIjo4OSwiUiI6MCwiRyI6MCwiQiI6MH19LCJJc1Zpc2libGUiOmZhbHN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xNzgsIkciOjE0LCJCIjoxOH19LCJJc1Zpc2libGUiOnRydWUsIldpZHRoIjowLjAsIkhlaWdodCI6MC4wLCJCb3JkZXJTdHlsZSI6bnVsbCwiUGFyZW50U3R5bGUiOm51bGx9LCJTY2FsZVN0eWxlIjp7IiRpZCI6IjQwIiwiU2hvd1NlZ21lbnRTZXBhcmF0b3JzIjp0cnVlLCJTZWdtZW50U2VwYXJhdG9yT3BhY2l0eSI6MzAsIkZvbnRTZXR0aW5ncyI6eyIkaWQiOiI0MSIsIkZvbnRTaXplIjo5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Tc4LCJHIjoxNCwiQiI6MTh9fSwiQXBwZW5kWWVhck9uWWVhckNoYW5nZSI6dHJ1ZSwiRWxhcHNlZFRpbWVGb3JtYXQiOjIsIlRvZGF5TWFya2VyUG9zaXRpb24iOjIsIlF1aWNrUG9zaXRpb24iOjMsIkFic29sdXRlUG9zaXRpb24iOjI0Ny41LCJNYXJnaW4iOnsiJGlkIjoiNDkiLCJUb3AiOjAsIkxlZnQiOjEwLCJSaWdodCI6MTAsIkJvdHRvbSI6MH0sIlBhZGRpbmciOnsiJGlkIjoiNTAiLCJUb3AiOjAsIkxlZnQiOjAsIlJpZ2h0IjowLCJCb3R0b20iOjB9LCJCYWNrZ3JvdW5kIjp7IiRpZCI6IjUxIiwiQ29sb3IiOnsiJGlkIjoiNTIiLCJBIjoyNTUsIlIiOjMxLCJHIjo3MywiQiI6MTI1fX0sIklzVmlzaWJsZSI6dHJ1ZSwiV2lkdGgiOjAuMCwiSGVpZ2h0IjowLjAsIkJvcmRlclN0eWxlIjpudWxsLCJQYXJlbnRTdHlsZSI6bnVsbH0sIkRlZmF1bHRNaWxlc3RvbmVTdHlsZSI6eyIkaWQiOiI1MyIsIlNoYXBlIjow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NzksIkciOjEyOSwiQiI6MTg5fX0sIkxpbmVXZWlnaHQiOjEuMCwiTGluZVR5cGUiOjAsIlBhcmVudFN0eWxlIjpudWxsfSwiSXNCZWxvd1RpbWViYW5kIjpmYWxzZSwiSGlkZURhdGUiOmZhbHNlLCJTaGFwZVNpemUiOjEsIlNwYWNpbmciOjEuMCwiUGFkZGluZyI6eyIkaWQiOiI1OCIsIlRvcCI6MTAsIkxlZnQiOjMsIlJpZ2h0IjowLCJCb3R0b20iOjB9LCJTaGFwZVN0eWxlIjp7IiRpZCI6IjU5IiwiTWFyZ2luIjp7IiRpZCI6IjYwIiwiVG9wIjo1LCJMZWZ0IjowLCJSaWdodCI6MCwiQm90dG9tIjowfSwiUGFkZGluZyI6eyIkaWQiOiI2MSIsIlRvcCI6MCwiTGVmdCI6MCwiUmlnaHQiOjAsIkJvdHRvbSI6MH0sIkJhY2tncm91bmQiOnsiJGlkIjoiNjIiLCJDb2xvciI6eyIkaWQiOiI2MyIsIkEiOjI1NSwiUiI6MCwiRyI6MTE0LCJCIjoxODh9fSwiSXNWaXNpYmxlIjp0cnVlLCJXaWR0aCI6MTguMCwiSGVpZ2h0IjoyMC4wLCJCb3JkZXJTdHlsZSI6eyIkaWQiOiI2NCIsIkxpbmVDb2xvciI6eyIkaWQiOiI2NSIsIiR0eXBlIjoiTkxSRS5Db21tb24uRG9tLlNvbGlkQ29sb3JCcnVzaCwgTkxSRS5Db21tb24iLCJDb2xvciI6eyIkaWQiOiI2NiIsIkEiOjI1NSwiUiI6MjU1LCJHIjowLCJCIjowfX0sIkxpbmVXZWlnaHQiOjAuMCwiTGluZVR5cGUiOjAsIlBhcmVudFN0eWxlIjpudWxsfSwiUGFyZW50U3R5bGUiOm51bGx9LCJUaXRsZVN0eWxlIjp7IiRpZCI6IjY3IiwiRm9udFNldHRpbmdzIjp7IiRpZCI6IjY4IiwiRm9udFNpemUiOjgsIkZvbnROYW1lIjoiQ2FsaWJyaSIsIklzQm9sZCI6dHJ1ZSwiSXNJdGFsaWMiOmZhbHNlLCJJc1VuZGVybGluZWQiOmZhbHNlLCJQYXJlbnRTdHlsZSI6bnVsbH0sIkF1dG9TaXplIjowLCJGb3JlZ3JvdW5kIjp7IiRpZCI6IjY5IiwiQ29sb3IiOnsiJGlkIjoiNzA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zEiLCJUb3AiOjAsIkxlZnQiOjAsIlJpZ2h0IjowLCJCb3R0b20iOjB9LCJQYWRkaW5nIjp7IiRpZCI6IjcyIiwiVG9wIjowLCJMZWZ0IjowLCJSaWdodCI6MCwiQm90dG9tIjowfSwiQmFja2dyb3VuZCI6eyIkaWQiOiI3MyIsIkNvbG9yIjp7IiRyZWYiOiIyMCJ9fSwiSXNWaXNpYmxlIjp0cnVlLCJXaWR0aCI6MC4wLCJIZWlnaHQiOjAuMCwiQm9yZGVyU3R5bGUiOm51bGwsIlBhcmVudFN0eWxlIjpudWxsfSwiRGF0ZVN0eWxlIjp7IiRpZCI6Ijc0IiwiRm9udFNldHRpbmdzIjp7IiRpZCI6Ijc1IiwiRm9udFNpemUiOjcsIkZvbnROYW1lIjoiQ2FsaWJyaSIsIklzQm9sZCI6ZmFsc2UsIklzSXRhbGljIjpmYWxzZSwiSXNVbmRlcmxpbmVkIjpmYWxzZSwiUGFyZW50U3R5bGUiOm51bGx9LCJBdXRvU2l6ZSI6MCwiRm9yZWdyb3VuZCI6eyIkaWQiOiI3NiIsIkNvbG9yIjp7IiRpZCI6Ijc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3OCIsIlRvcCI6MCwiTGVmdCI6MCwiUmlnaHQiOjAsIkJvdHRvbSI6MH0sIlBhZGRpbmciOnsiJGlkIjoiNzkiLCJUb3AiOjAsIkxlZnQiOjAsIlJpZ2h0IjowLCJCb3R0b20iOjB9LCJCYWNrZ3JvdW5kIjp7IiRpZCI6IjgwIiwiQ29sb3IiOnsiJHJlZiI6IjIwIn19LCJJc1Zpc2libGUiOnRydWUsIldpZHRoIjowLjAsIkhlaWdodCI6MC4wLCJCb3JkZXJTdHlsZSI6bnVsbCwiUGFyZW50U3R5bGUiOm51bGx9LCJEYXRlRm9ybWF0Ijp7IiRpZCI6Ijg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iIsIlNoYXBlIjowLCJTaGFwZVRoaWNrbmVzcyI6MSwiRHVyYXRpb25Gb3JtYXQiOjAsIkluY2x1ZGVOb25Xb3JraW5nRGF5c0luRHVyYXRpb24iOmZhbHNlLCJQZXJjZW50YWdlQ29tcGxldGVTdHlsZSI6eyIkaWQiOiI4MyIsIkZvbnRTZXR0aW5ncyI6eyIkaWQiOiI4NCIsIkZvbnRTaXplIjoxMCwiRm9udE5hbWUiOiJDYWxpYnJpIiwiSXNCb2xkIjpmYWxzZSwiSXNJdGFsaWMiOmZhbHNlLCJJc1VuZGVybGluZWQiOmZhbHNlLCJQYXJlbnRTdHlsZSI6bnVsbH0sIkF1dG9TaXplIjowLCJGb3JlZ3JvdW5kIjp7IiRpZCI6Ijg1IiwiQ29sb3IiOnsiJGlkIjoiODY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4NyIsIlRvcCI6MCwiTGVmdCI6MCwiUmlnaHQiOjAsIkJvdHRvbSI6MH0sIlBhZGRpbmciOnsiJGlkIjoiODgiLCJUb3AiOjAsIkxlZnQiOjAsIlJpZ2h0IjowLCJCb3R0b20iOjB9LCJCYWNrZ3JvdW5kIjp7IiRpZCI6Ijg5IiwiQ29sb3IiOnsiJHJlZiI6IjIwIn19LCJJc1Zpc2libGUiOnRydWUsIldpZHRoIjowLjAsIkhlaWdodCI6MC4wLCJCb3JkZXJTdHlsZSI6bnVsbCwiUGFyZW50U3R5bGUiOm51bGx9LCJEdXJhdGlvblN0eWxlIjp7IiRpZCI6IjkwIiwiRm9udFNldHRpbmdzIjp7IiRpZCI6IjkxIiwiRm9udFNpemUiOjcsIkZvbnROYW1lIjoiQ2FsaWJyaSIsIklzQm9sZCI6ZmFsc2UsIklzSXRhbGljIjpmYWxzZSwiSXNVbmRlcmxpbmVkIjpmYWxzZSwiUGFyZW50U3R5bGUiOm51bGx9LCJBdXRvU2l6ZSI6MCwiRm9yZWdyb3VuZCI6eyIkaWQiOiI5MiIsIkNvbG9yIjp7IiRpZCI6IjkzIiwiQSI6MjU1LCJSIjoyMzcsIkciOjEyNSwiQiI6NDl9fSwiTWF4V2lkdGgiOjIwMC4wLCJNYXhIZWlnaHQiOiJJbmZpbml0eSIsIlNtYXJ0Rm9yZWdyb3VuZElzQWN0aXZlIjp0cnVlLCJIb3Jpem9udGFsQWxpZ25tZW50IjowLCJWZXJ0aWNhbEFsaWdubWVudCI6MCwiU21hcnRGb3JlZ3JvdW5kIjpudWxsLCJCYWNrZ3JvdW5kRmlsbFR5cGUiOjAsIk1hcmdpbiI6eyIkaWQiOiI5NCIsIlRvcCI6MCwiTGVmdCI6MCwiUmlnaHQiOjAsIkJvdHRvbSI6MH0sIlBhZGRpbmciOnsiJGlkIjoiOTUiLCJUb3AiOjAsIkxlZnQiOjAsIlJpZ2h0IjowLCJCb3R0b20iOjB9LCJCYWNrZ3JvdW5kIjp7IiRpZCI6Ijk2IiwiQ29sb3IiOnsiJHJlZiI6IjIwIn19LCJJc1Zpc2libGUiOnRydWUsIldpZHRoIjowLjAsIkhlaWdodCI6MC4wLCJCb3JkZXJTdHlsZSI6bnVsbCwiUGFyZW50U3R5bGUiOm51bGx9LCJIb3Jpem9udGFsQ29ubmVjdG9yU3R5bGUiOnsiJGlkIjoiOTciLCJMaW5lQ29sb3IiOnsiJGlkIjoiOTgiLCIkdHlwZSI6Ik5MUkUuQ29tbW9uLkRvbS5Tb2xpZENvbG9yQnJ1c2gsIE5MUkUuQ29tbW9uIiwiQ29sb3IiOnsiJGlkIjoiOTkiLCJBIjoyNTUsIlIiOjkxLCJHIjoxNTUsIkIiOjIxM319LCJMaW5lV2VpZ2h0IjoxLjAsIkxpbmVUeXBlIjowLCJQYXJlbnRTdHlsZSI6bnVsbH0sIlZlcnRpY2FsQ29ubmVjdG9yU3R5bGUiOnsiJGlkIjoiMTAwIiwiTGluZUNvbG9yIjp7IiRpZCI6IjEwMSIsIiR0eXBlIjoiTkxSRS5Db21tb24uRG9tLlNvbGlkQ29sb3JCcnVzaCwgTkxSRS5Db21tb24iLCJDb2xvciI6eyIkaWQiOiIxMDIiLCJBIjoyNTUsIlIiOjIwNCwiRyI6MjA0LCJCIjoyMDR9fSwiTGluZVdlaWdodCI6MC4wLCJMaW5lVHlwZSI6MCwiUGFyZW50U3R5bGUiOm51bGx9LCJNYXJnaW4iOm51bGwsIlN0YXJ0RGF0ZVBvc2l0aW9uIjo2LCJFbmREYXRlUG9zaXRpb24iOjYsIkRhdGVJc1Zpc2libGUiOmZhbHNlLCJUaXRsZVBvc2l0aW9uIjo1LCJEdXJhdGlvblBvc2l0aW9uIjoyLCJQZXJjZW50YWdlQ29tcGxldGVkUG9zaXRpb24iOjYsIlNwYWNpbmciOjUsIklzQmVsb3dUaW1lYmFuZCI6ZmFsc2UsIlBlcmNlbnRhZ2VDb21wbGV0ZVNoYXBlT3BhY2l0eSI6MzUsIlNoYXBlU3R5bGUiOnsiJGlkIjoiMTAzIiwiTWFyZ2luIjp7IiRpZCI6IjEwNCIsIlRvcCI6MCwiTGVmdCI6NCwiUmlnaHQiOjQsIkJvdHRvbSI6MH0sIlBhZGRpbmciOnsiJGlkIjoiMTA1IiwiVG9wIjowLCJMZWZ0IjowLCJSaWdodCI6MCwiQm90dG9tIjowfSwiQmFja2dyb3VuZCI6eyIkaWQiOiIxMDYiLCJDb2xvciI6eyIkaWQiOiIxMDciLCJBIjoyNTUsIlIiOjAsIkciOjExNCwiQiI6MTg4fX0sIklzVmlzaWJsZSI6dHJ1ZSwiV2lkdGgiOjAuMCwiSGVpZ2h0IjoxNi4wLCJCb3JkZXJTdHlsZSI6eyIkaWQiOiIxMDgiLCJMaW5lQ29sb3IiOnsiJGlkIjoiMTA5IiwiJHR5cGUiOiJOTFJFLkNvbW1vbi5Eb20uU29saWRDb2xvckJydXNoLCBOTFJFLkNvbW1vbiIsIkNvbG9yIjp7IiRpZCI6IjExMCIsIkEiOjI1NSwiUiI6MjU1LCJHIjowLCJCIjowfX0sIkxpbmVXZWlnaHQiOjAuMCwiTGluZVR5cGUiOjAsIlBhcmVudFN0eWxlIjpudWxsfSwiUGFyZW50U3R5bGUiOm51bGx9LCJUaXRsZVN0eWxlIjp7IiRpZCI6IjExMSIsIkZvbnRTZXR0aW5ncyI6eyIkaWQiOiIxMTIiLCJGb250U2l6ZSI6MTEsIkZvbnROYW1lIjoiQ2FsaWJyaSIsIklzQm9sZCI6dHJ1ZSwiSXNJdGFsaWMiOmZhbHNlLCJJc1VuZGVybGluZWQiOmZhbHNlLCJQYXJlbnRTdHlsZSI6bnVsbH0sIkF1dG9TaXplIjowLCJGb3JlZ3JvdW5kIjp7IiRpZCI6IjExMyIsIkNvbG9yIjp7IiRpZCI6IjExN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MTUiLCJUb3AiOjAsIkxlZnQiOjAsIlJpZ2h0IjowLCJCb3R0b20iOjB9LCJQYWRkaW5nIjp7IiRpZCI6IjExNiIsIlRvcCI6MCwiTGVmdCI6MCwiUmlnaHQiOjAsIkJvdHRvbSI6MH0sIkJhY2tncm91bmQiOnsiJGlkIjoiMTE3IiwiQ29sb3IiOnsiJHJlZiI6IjIwIn19LCJJc1Zpc2libGUiOnRydWUsIldpZHRoIjowLjAsIkhlaWdodCI6MC4wLCJCb3JkZXJTdHlsZSI6bnVsbCwiUGFyZW50U3R5bGUiOm51bGx9LCJEYXRlU3R5bGUiOnsiJGlkIjoiMTE4IiwiRm9udFNldHRpbmdzIjp7IiRpZCI6IjExOSIsIkZvbnRTaXplIjoxMiwiRm9udE5hbWUiOiJDYWxpYnJpIiwiSXNCb2xkIjpmYWxzZSwiSXNJdGFsaWMiOmZhbHNlLCJJc1VuZGVybGluZWQiOmZhbHNlLCJQYXJlbnRTdHlsZSI6bnVsbH0sIkF1dG9TaXplIjowLCJGb3JlZ3JvdW5kIjp7IiRpZCI6IjEyMCIsIkNvbG9yIjp7IiRpZCI6IjEyMS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aWQiOiIxMjIiLCJUb3AiOjAsIkxlZnQiOjAsIlJpZ2h0IjowLCJCb3R0b20iOjB9LCJQYWRkaW5nIjp7IiRpZCI6IjEyMyIsIlRvcCI6MCwiTGVmdCI6MCwiUmlnaHQiOjAsIkJvdHRvbSI6MH0sIkJhY2tncm91bmQiOnsiJGlkIjoiMTI0IiwiQ29sb3IiOnsiJHJlZiI6IjIwIn19LCJJc1Zpc2libGUiOmZhbHNlLCJXaWR0aCI6MC4wLCJIZWlnaHQiOjAuMCwiQm9yZGVyU3R5bGUiOm51bGwsIlBhcmVudFN0eWxlIjpudWxsfSwiRGF0ZUZvcm1hdCI6eyIkaWQiOiIxMjUiLCJGb3JtYXRTdHJpbmciOiJNL2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LCJfZXhwbGljaXRseVNldCI6eyIkaWQiOiIxMj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SXNWaXNpYmxlIjpmYWxzZX19LCJTaG93RWxhcHNlZFRpbWVHcmFkaWVudFN0eWxlIjpmYWxzZX0sIlNjYWxlIjp7IiRpZCI6IjEyNyIsIlN0YXJ0RGF0ZSI6IjIwMTctMDgtMjlUMjM6NTk6MDBaIiwiRW5kRGF0ZSI6IjIwMTctMTAtMDNUMjM6NTk6NTkuOTk5WiIsIkZvcm1hdCI6ImQiLCJUeXBlIjowLCJBdXRvRGF0ZVJhbmdlIjp0cnVlLCJXb3JraW5nRGF5cyI6MzEsIlRvZGF5TWFya2VyVGV4dCI6IlRvZGF5IiwiQXV0b1NjYWxlVHlwZSI6ZmFsc2V9LCJNaWxlc3RvbmVzIjpbeyIkaWQiOiIxMjgiLCJEYXRlIjoiMjAxNy0wOC0yOVQyMzo1OTowMFoiLCJTdHlsZSI6eyIkaWQiOiIxMjkiLCJTaGFwZSI6MiwiQ29ubmVjdG9yTWFyZ2luIjp7IiRyZWYiOiI1NCJ9LCJDb25uZWN0b3JTdHlsZSI6eyIkaWQiOiIxMzAiLCJMaW5lQ29sb3IiOnsiJGlkIjoiMTMxIiwiJHR5cGUiOiJOTFJFLkNvbW1vbi5Eb20uU29saWRDb2xvckJydXNoLCBOTFJFLkNvbW1vbiIsIkNvbG9yIjp7IiRpZCI6IjEzMiIsIkEiOjI1NSwiUiI6MTUwLCJHIjoyMTQsIkIiOjY2fX0sIkxpbmVXZWlnaHQiOjEuMCwiTGluZVR5cGUiOjAsIlBhcmVudFN0eWxlIjp7IiRyZWYiOiI1NSJ9fSwiSXNCZWxvd1RpbWViYW5kIjpmYWxzZSwiSGlkZURhdGUiOmZhbHNlLCJTaGFwZVNpemUiOjMsIlNwYWNpbmciOjEuMCwiUGFkZGluZyI6eyIkcmVmIjoiNTgifSwiU2hhcGVTdHlsZSI6eyIkaWQiOiIxMzMiLCJNYXJnaW4iOnsiJHJlZiI6IjYwIn0sIlBhZGRpbmciOnsiJHJlZiI6IjYxIn0sIkJhY2tncm91bmQiOnsiJGlkIjoiMTM0IiwiQ29sb3IiOnsiJGlkIjoiMTM1IiwiQSI6MjU1LCJSIjoxNTAsIkciOjIxNCwiQiI6NjZ9fSwiSXNWaXNpYmxlIjp0cnVlLCJXaWR0aCI6OS43NSwiSGVpZ2h0Ijo5Ljc1LCJCb3JkZXJTdHlsZSI6eyIkaWQiOiIxMzYiLCJMaW5lQ29sb3IiOnsiJHJlZiI6IjY1In0sIkxpbmVXZWlnaHQiOjAuMCwiTGluZVR5cGUiOjAsIlBhcmVudFN0eWxlIjp7IiRyZWYiOiI2NCJ9fSwiUGFyZW50U3R5bGUiOnsiJHJlZiI6IjU5In19LCJUaXRsZVN0eWxlIjp7IiRpZCI6IjEzNyIsIkZvbnRTZXR0aW5ncyI6eyIkcmVmIjoiNjgifSwiQXV0b1NpemUiOjIsIkZvcmVncm91bmQiOnsiJHJlZiI6IjY5In0sIk1heFdpZHRoIjo0MC41LCJNYXhIZWlnaHQiOiJJbmZpbml0eSIsIlNtYXJ0Rm9yZWdyb3VuZElzQWN0aXZlIjpmYWxzZSwiSG9yaXpvbnRhbEFsaWdubWVudCI6MCwiVmVydGljYWxBbGlnbm1lbnQiOjAsIlNtYXJ0Rm9yZWdyb3VuZCI6bnVsbCwiQmFja2dyb3VuZEZpbGxUeXBlIjowLCJNYXJnaW4iOnsiJHJlZiI6IjcxIn0sIlBhZGRpbmciOnsiJHJlZiI6IjcyIn0sIkJhY2tncm91bmQiOnsiJHJlZiI6IjczIn0sIklzVmlzaWJsZSI6dHJ1ZSwiV2lkdGgiOjAuMCwiSGVpZ2h0IjowLjAsIkJvcmRlclN0eWxlIjp7IiRpZCI6IjEzOCIsIkxpbmVDb2xvciI6bnVsbCwiTGluZVdlaWdodCI6MC4wLCJMaW5lVHlwZSI6MCwiUGFyZW50U3R5bGUiOm51bGx9LCJQYXJlbnRTdHlsZSI6eyIkcmVmIjoiNjcifX0sIkRhdGVTdHlsZSI6eyIkaWQiOiIxMzkiLCJGb250U2V0dGluZ3MiOnsiJHJlZiI6Ijc1In0sIkF1dG9TaXplIjoyLCJGb3JlZ3JvdW5kIjp7IiRyZWYiOiI3NiJ9LCJNYXhXaWR0aCI6MjEuNzUsIk1heEhlaWdodCI6IkluZmluaXR5IiwiU21hcnRGb3JlZ3JvdW5kSXNBY3RpdmUiOmZhbHNlLCJIb3Jpem9udGFsQWxpZ25tZW50IjowLCJWZXJ0aWNhbEFsaWdubWVudCI6MCwiU21hcnRGb3JlZ3JvdW5kIjpudWxsLCJCYWNrZ3JvdW5kRmlsbFR5cGUiOjAsIk1hcmdpbiI6eyIkcmVmIjoiNzgifSwiUGFkZGluZyI6eyIkcmVmIjoiNzkifSwiQmFja2dyb3VuZCI6eyIkcmVmIjoiODAifSwiSXNWaXNpYmxlIjp0cnVlLCJXaWR0aCI6MC4wLCJIZWlnaHQiOjAuMCwiQm9yZGVyU3R5bGUiOnsiJGlkIjoiMTQwIiwiTGluZUNvbG9yIjpudWxsLCJMaW5lV2VpZ2h0IjowLjAsIkxpbmVUeXBlIjowLCJQYXJlbnRTdHlsZSI6bnVsbH0sIlBhcmVudFN0eWxlIjp7IiRyZWYiOiI3NCJ9fSwiRGF0ZUZvcm1hdCI6eyIkcmVmIjoiODEifSwiSXNWaXNpYmxlIjp0cnVlLCJQYXJlbnRTdHlsZSI6eyIkcmVmIjoiNTMifX0sIkluZGV4IjoxLCJQZXJjZW50YWdlQ29tcGxldGUiOm51bGwsIlBvc2l0aW9uIjp7IlJhdGlvIjowLjAsIklzQ3VzdG9tIjpmYWxzZX0sIkRhdGVGb3JtYXQiOnsiJHJlZiI6IjgxIn0sIklkIjoiY2NkOWVjOGYtMmFmYS00MjU5LWE3NjgtZjVlNDEzZTNiNTQ0IiwiSW1wb3J0SWQiOm51bGwsIlRpdGxlIjoiTWlsZXN0b25lIDEiLCJOb3RlIjpudWxsLCJIeXBlcmxpbmsiOm51bGwsIklzQ2hhbmdlZCI6ZmFsc2UsIklzTmV3Ijp0cnVlfSx7IiRpZCI6IjE0MSIsIkRhdGUiOiIyMDE3LTA5LTA0VDIzOjU5OjAwWiIsIlN0eWxlIjp7IiRpZCI6IjE0MiIsIlNoYXBlIjoyLCJDb25uZWN0b3JNYXJnaW4iOnsiJHJlZiI6IjU0In0sIkNvbm5lY3RvclN0eWxlIjp7IiRpZCI6IjE0MyIsIkxpbmVDb2xvciI6eyIkaWQiOiIxNDQiLCIkdHlwZSI6Ik5MUkUuQ29tbW9uLkRvbS5Tb2xpZENvbG9yQnJ1c2gsIE5MUkUuQ29tbW9uIiwiQ29sb3IiOnsiJGlkIjoiMTQ1IiwiQSI6MjU1LCJSIjoxNTAsIkciOjIxNCwiQiI6NjZ9fSwiTGluZVdlaWdodCI6MS4wLCJMaW5lVHlwZSI6MCwiUGFyZW50U3R5bGUiOnsiJHJlZiI6IjU1In19LCJJc0JlbG93VGltZWJhbmQiOmZhbHNlLCJIaWRlRGF0ZSI6ZmFsc2UsIlNoYXBlU2l6ZSI6MywiU3BhY2luZyI6MS4wLCJQYWRkaW5nIjp7IiRyZWYiOiI1OCJ9LCJTaGFwZVN0eWxlIjp7IiRpZCI6IjE0NiIsIk1hcmdpbiI6eyIkcmVmIjoiNjAifSwiUGFkZGluZyI6eyIkcmVmIjoiNjEifSwiQmFja2dyb3VuZCI6eyIkaWQiOiIxNDciLCJDb2xvciI6eyIkaWQiOiIxNDgiLCJBIjoyNTUsIlIiOjE1MCwiRyI6MjE0LCJCIjo2Nn19LCJJc1Zpc2libGUiOnRydWUsIldpZHRoIjo5Ljc1LCJIZWlnaHQiOjkuNzUsIkJvcmRlclN0eWxlIjp7IiRpZCI6IjE0OSIsIkxpbmVDb2xvciI6eyIkcmVmIjoiNjUifSwiTGluZVdlaWdodCI6MC4wLCJMaW5lVHlwZSI6MCwiUGFyZW50U3R5bGUiOnsiJHJlZiI6IjY0In19LCJQYXJlbnRTdHlsZSI6eyIkcmVmIjoiNTkifX0sIlRpdGxlU3R5bGUiOnsiJGlkIjoiMTUwIiwiRm9udFNldHRpbmdzIjp7IiRyZWYiOiI2OCJ9LCJBdXRvU2l6ZSI6MiwiRm9yZWdyb3VuZCI6eyIkcmVmIjoiNjkifSwiTWF4V2lkdGgiOjQyLjc1LCJNYXhIZWlnaHQiOiJJbmZpbml0eSIsIlNtYXJ0Rm9yZWdyb3VuZElzQWN0aXZlIjpmYWxzZSwiSG9yaXpvbnRhbEFsaWdubWVudCI6MCwiVmVydGljYWxBbGlnbm1lbnQiOjAsIlNtYXJ0Rm9yZWdyb3VuZCI6bnVsbCwiQmFja2dyb3VuZEZpbGxUeXBlIjowLCJNYXJnaW4iOnsiJHJlZiI6IjcxIn0sIlBhZGRpbmciOnsiJHJlZiI6IjcyIn0sIkJhY2tncm91bmQiOnsiJHJlZiI6IjczIn0sIklzVmlzaWJsZSI6dHJ1ZSwiV2lkdGgiOjAuMCwiSGVpZ2h0IjowLjAsIkJvcmRlclN0eWxlIjp7IiRpZCI6IjE1MSIsIkxpbmVDb2xvciI6bnVsbCwiTGluZVdlaWdodCI6MC4wLCJMaW5lVHlwZSI6MCwiUGFyZW50U3R5bGUiOm51bGx9LCJQYXJlbnRTdHlsZSI6eyIkcmVmIjoiNjcifX0sIkRhdGVTdHlsZSI6eyIkaWQiOiIxNTIiLCJGb250U2V0dGluZ3MiOnsiJHJlZiI6Ijc1In0sIkF1dG9TaXplIjoyLCJGb3JlZ3JvdW5kIjp7IiRyZWYiOiI3NiJ9LCJNYXhXaWR0aCI6MTcuMjUsIk1heEhlaWdodCI6IkluZmluaXR5IiwiU21hcnRGb3JlZ3JvdW5kSXNBY3RpdmUiOmZhbHNlLCJIb3Jpem9udGFsQWxpZ25tZW50IjowLCJWZXJ0aWNhbEFsaWdubWVudCI6MCwiU21hcnRGb3JlZ3JvdW5kIjpudWxsLCJCYWNrZ3JvdW5kRmlsbFR5cGUiOjAsIk1hcmdpbiI6eyIkcmVmIjoiNzgifSwiUGFkZGluZyI6eyIkcmVmIjoiNzkifSwiQmFja2dyb3VuZCI6eyIkcmVmIjoiODAifSwiSXNWaXNpYmxlIjp0cnVlLCJXaWR0aCI6MC4wLCJIZWlnaHQiOjAuMCwiQm9yZGVyU3R5bGUiOnsiJGlkIjoiMTUzIiwiTGluZUNvbG9yIjpudWxsLCJMaW5lV2VpZ2h0IjowLjAsIkxpbmVUeXBlIjowLCJQYXJlbnRTdHlsZSI6bnVsbH0sIlBhcmVudFN0eWxlIjp7IiRyZWYiOiI3NCJ9fSwiRGF0ZUZvcm1hdCI6eyIkcmVmIjoiODEifSwiSXNWaXNpYmxlIjp0cnVlLCJQYXJlbnRTdHlsZSI6eyIkcmVmIjoiNTMifX0sIkluZGV4IjoyLCJQZXJjZW50YWdlQ29tcGxldGUiOm51bGwsIlBvc2l0aW9uIjp7IlJhdGlvIjowLjE1NDg0NjI0OTgwNDA4NDY4LCJJc0N1c3RvbSI6ZmFsc2V9LCJEYXRlRm9ybWF0Ijp7IiRyZWYiOiI4MSJ9LCJJZCI6IjI2YzkyOGMzLWUzNmItNGEyZC04MzZmLTBiNWYzMWVmMDhkMiIsIkltcG9ydElkIjpudWxsLCJUaXRsZSI6Ik1pbGVzdG9uZSAgMiIsIk5vdGUiOm51bGwsIkh5cGVybGluayI6bnVsbCwiSXNDaGFuZ2VkIjpmYWxzZSwiSXNOZXciOnRydWV9LHsiJGlkIjoiMTU0IiwiRGF0ZSI6IjIwMTctMDktMTBUMjM6NTk6MDBaIiwiU3R5bGUiOnsiJGlkIjoiMTU1IiwiU2hhcGUiOjExLCJDb25uZWN0b3JNYXJnaW4iOnsiJHJlZiI6IjU0In0sIkNvbm5lY3RvclN0eWxlIjp7IiRpZCI6IjE1NiIsIkxpbmVDb2xvciI6eyIkaWQiOiIxNTciLCIkdHlwZSI6Ik5MUkUuQ29tbW9uLkRvbS5Tb2xpZENvbG9yQnJ1c2gsIE5MUkUuQ29tbW9uIiwiQ29sb3IiOnsiJGlkIjoiMTU4IiwiQSI6MjU1LCJSIjoxNzgsIkciOjE0LCJCIjoxOH19LCJMaW5lV2VpZ2h0IjoxLjAsIkxpbmVUeXBlIjowLCJQYXJlbnRTdHlsZSI6eyIkcmVmIjoiNTUifX0sIklzQmVsb3dUaW1lYmFuZCI6ZmFsc2UsIkhpZGVEYXRlIjpmYWxzZSwiU2hhcGVTaXplIjozLCJTcGFjaW5nIjoxLjAsIlBhZGRpbmciOnsiJHJlZiI6IjU4In0sIlNoYXBlU3R5bGUiOnsiJGlkIjoiMTU5IiwiTWFyZ2luIjp7IiRyZWYiOiI2MCJ9LCJQYWRkaW5nIjp7IiRyZWYiOiI2MSJ9LCJCYWNrZ3JvdW5kIjp7IiRpZCI6IjE2MCIsIkNvbG9yIjp7IiRpZCI6IjE2MSIsIkEiOjI1NSwiUiI6MTc4LCJHIjoxNCwiQiI6MTh9fSwiSXNWaXNpYmxlIjp0cnVlLCJXaWR0aCI6MTMuNSwiSGVpZ2h0IjoxNS4wLCJCb3JkZXJTdHlsZSI6eyIkaWQiOiIxNjIiLCJMaW5lQ29sb3IiOnsiJHJlZiI6IjY1In0sIkxpbmVXZWlnaHQiOjAuMCwiTGluZVR5cGUiOjAsIlBhcmVudFN0eWxlIjp7IiRyZWYiOiI2NCJ9fSwiUGFyZW50U3R5bGUiOnsiJHJlZiI6IjU5In19LCJUaXRsZVN0eWxlIjp7IiRpZCI6IjE2MyIsIkZvbnRTZXR0aW5ncyI6eyIkcmVmIjoiNjgifSwiQXV0b1NpemUiOjIsIkZvcmVncm91bmQiOnsiJHJlZiI6IjY5In0sIk1heFdpZHRoIjo0MC41LCJNYXhIZWlnaHQiOiJJbmZpbml0eSIsIlNtYXJ0Rm9yZWdyb3VuZElzQWN0aXZlIjpmYWxzZSwiSG9yaXpvbnRhbEFsaWdubWVudCI6MSwiVmVydGljYWxBbGlnbm1lbnQiOjAsIlNtYXJ0Rm9yZWdyb3VuZCI6bnVsbCwiQmFja2dyb3VuZEZpbGxUeXBlIjowLCJNYXJnaW4iOnsiJHJlZiI6IjcxIn0sIlBhZGRpbmciOnsiJHJlZiI6IjcyIn0sIkJhY2tncm91bmQiOnsiJHJlZiI6IjczIn0sIklzVmlzaWJsZSI6dHJ1ZSwiV2lkdGgiOjAuMCwiSGVpZ2h0IjowLjAsIkJvcmRlclN0eWxlIjp7IiRpZCI6IjE2NCIsIkxpbmVDb2xvciI6bnVsbCwiTGluZVdlaWdodCI6MC4wLCJMaW5lVHlwZSI6MCwiUGFyZW50U3R5bGUiOm51bGx9LCJQYXJlbnRTdHlsZSI6eyIkcmVmIjoiNjcifX0sIkRhdGVTdHlsZSI6eyIkaWQiOiIxNjUiLCJGb250U2V0dGluZ3MiOnsiJHJlZiI6Ijc1In0sIkF1dG9TaXplIjoyLCJGb3JlZ3JvdW5kIjp7IiRyZWYiOiI3NiJ9LCJNYXhXaWR0aCI6MjEuMCwiTWF4SGVpZ2h0IjoiSW5maW5pdHkiLCJTbWFydEZvcmVncm91bmRJc0FjdGl2ZSI6ZmFsc2UsIkhvcml6b250YWxBbGlnbm1lbnQiOjAsIlZlcnRpY2FsQWxpZ25tZW50IjowLCJTbWFydEZvcmVncm91bmQiOm51bGwsIkJhY2tncm91bmRGaWxsVHlwZSI6MCwiTWFyZ2luIjp7IiRyZWYiOiI3OCJ9LCJQYWRkaW5nIjp7IiRyZWYiOiI3OSJ9LCJCYWNrZ3JvdW5kIjp7IiRyZWYiOiI4MCJ9LCJJc1Zpc2libGUiOnRydWUsIldpZHRoIjowLjAsIkhlaWdodCI6MC4wLCJCb3JkZXJTdHlsZSI6eyIkaWQiOiIxNjYiLCJMaW5lQ29sb3IiOm51bGwsIkxpbmVXZWlnaHQiOjAuMCwiTGluZVR5cGUiOjAsIlBhcmVudFN0eWxlIjpudWxsfSwiUGFyZW50U3R5bGUiOnsiJHJlZiI6Ijc0In19LCJEYXRlRm9ybWF0Ijp7IiRyZWYiOiI4MSJ9LCJJc1Zpc2libGUiOnRydWUsIlBhcmVudFN0eWxlIjp7IiRyZWYiOiI1MyJ9fSwiSW5kZXgiOjMsIlBlcmNlbnRhZ2VDb21wbGV0ZSI6bnVsbCwiUG9zaXRpb24iOnsiUmF0aW8iOjAuMCwiSXNDdXN0b20iOmZhbHNlfSwiRGF0ZUZvcm1hdCI6eyIkcmVmIjoiODEifSwiSWQiOiJlNThmZTM4Mi1hYzljLTRmYmEtOTg4OC1lYjk0ZjVjZTA4ZjgiLCJJbXBvcnRJZCI6bnVsbCwiVGl0bGUiOiJNaWxlc3RvbmUgMyIsIk5vdGUiOm51bGwsIkh5cGVybGluayI6bnVsbCwiSXNDaGFuZ2VkIjpmYWxzZSwiSXNOZXciOnRydWV9LHsiJGlkIjoiMTY3IiwiRGF0ZSI6IjIwMTctMDktMThUMjM6NTk6MDBaIiwiU3R5bGUiOnsiJGlkIjoiMTY4IiwiU2hhcGUiOjExLCJDb25uZWN0b3JNYXJnaW4iOnsiJHJlZiI6IjU0In0sIkNvbm5lY3RvclN0eWxlIjp7IiRpZCI6IjE2OSIsIkxpbmVDb2xvciI6eyIkaWQiOiIxNzAiLCIkdHlwZSI6Ik5MUkUuQ29tbW9uLkRvbS5Tb2xpZENvbG9yQnJ1c2gsIE5MUkUuQ29tbW9uIiwiQ29sb3IiOnsiJGlkIjoiMTcxIiwiQSI6MjU1LCJSIjoxNTAsIkciOjIxNCwiQiI6NjZ9fSwiTGluZVdlaWdodCI6MS4wLCJMaW5lVHlwZSI6MCwiUGFyZW50U3R5bGUiOnsiJHJlZiI6IjU1In19LCJJc0JlbG93VGltZWJhbmQiOmZhbHNlLCJIaWRlRGF0ZSI6ZmFsc2UsIlNoYXBlU2l6ZSI6MywiU3BhY2luZyI6MS4wLCJQYWRkaW5nIjp7IiRyZWYiOiI1OCJ9LCJTaGFwZVN0eWxlIjp7IiRpZCI6IjE3MiIsIk1hcmdpbiI6eyIkcmVmIjoiNjAifSwiUGFkZGluZyI6eyIkcmVmIjoiNjEifSwiQmFja2dyb3VuZCI6eyIkaWQiOiIxNzMiLCJDb2xvciI6eyIkaWQiOiIxNzQiLCJBIjoyNTUsIlIiOjE1MCwiRyI6MjE0LCJCIjo2Nn19LCJJc1Zpc2libGUiOnRydWUsIldpZHRoIjoxMy41LCJIZWlnaHQiOjE1LjAsIkJvcmRlclN0eWxlIjp7IiRpZCI6IjE3NSIsIkxpbmVDb2xvciI6eyIkcmVmIjoiNjUifSwiTGluZVdlaWdodCI6MC4wLCJMaW5lVHlwZSI6MCwiUGFyZW50U3R5bGUiOnsiJHJlZiI6IjY0In19LCJQYXJlbnRTdHlsZSI6eyIkcmVmIjoiNTkifX0sIlRpdGxlU3R5bGUiOnsiJGlkIjoiMTc2IiwiRm9udFNldHRpbmdzIjp7IiRyZWYiOiI2OCJ9LCJBdXRvU2l6ZSI6MiwiRm9yZWdyb3VuZCI6eyIkcmVmIjoiNjkifSwiTWF4V2lkdGgiOjQwLjUsIk1heEhlaWdodCI6IkluZmluaXR5IiwiU21hcnRGb3JlZ3JvdW5kSXNBY3RpdmUiOmZhbHNlLCJIb3Jpem9udGFsQWxpZ25tZW50IjoxLCJWZXJ0aWNhbEFsaWdubWVudCI6MCwiU21hcnRGb3JlZ3JvdW5kIjpudWxsLCJCYWNrZ3JvdW5kRmlsbFR5cGUiOjAsIk1hcmdpbiI6eyIkcmVmIjoiNzEifSwiUGFkZGluZyI6eyIkcmVmIjoiNzIifSwiQmFja2dyb3VuZCI6eyIkcmVmIjoiNzMifSwiSXNWaXNpYmxlIjp0cnVlLCJXaWR0aCI6MC4wLCJIZWlnaHQiOjAuMCwiQm9yZGVyU3R5bGUiOnsiJGlkIjoiMTc3IiwiTGluZUNvbG9yIjpudWxsLCJMaW5lV2VpZ2h0IjowLjAsIkxpbmVUeXBlIjowLCJQYXJlbnRTdHlsZSI6bnVsbH0sIlBhcmVudFN0eWxlIjp7IiRyZWYiOiI2NyJ9fSwiRGF0ZVN0eWxlIjp7IiRpZCI6IjE3OCIsIkZvbnRTZXR0aW5ncyI6eyIkcmVmIjoiNzUifSwiQXV0b1NpemUiOjIsIkZvcmVncm91bmQiOnsiJHJlZiI6Ijc2In0sIk1heFdpZHRoIjoyMS4wLCJNYXhIZWlnaHQiOiJJbmZpbml0eSIsIlNtYXJ0Rm9yZWdyb3VuZElzQWN0aXZlIjpmYWxzZSwiSG9yaXpvbnRhbEFsaWdubWVudCI6MCwiVmVydGljYWxBbGlnbm1lbnQiOjAsIlNtYXJ0Rm9yZWdyb3VuZCI6bnVsbCwiQmFja2dyb3VuZEZpbGxUeXBlIjowLCJNYXJnaW4iOnsiJHJlZiI6Ijc4In0sIlBhZGRpbmciOnsiJHJlZiI6Ijc5In0sIkJhY2tncm91bmQiOnsiJHJlZiI6IjgwIn0sIklzVmlzaWJsZSI6dHJ1ZSwiV2lkdGgiOjAuMCwiSGVpZ2h0IjowLjAsIkJvcmRlclN0eWxlIjp7IiRpZCI6IjE3OSIsIkxpbmVDb2xvciI6bnVsbCwiTGluZVdlaWdodCI6MC4wLCJMaW5lVHlwZSI6MCwiUGFyZW50U3R5bGUiOm51bGx9LCJQYXJlbnRTdHlsZSI6eyIkcmVmIjoiNzQifX0sIkRhdGVGb3JtYXQiOnsiJHJlZiI6IjgxIn0sIklzVmlzaWJsZSI6dHJ1ZSwiUGFyZW50U3R5bGUiOnsiJHJlZiI6IjUzIn19LCJJbmRleCI6NCwiUGVyY2VudGFnZUNvbXBsZXRlIjpudWxsLCJQb3NpdGlvbiI6eyJSYXRpbyI6MC4wLCJJc0N1c3RvbSI6ZmFsc2V9LCJEYXRlRm9ybWF0Ijp7IiRyZWYiOiI4MSJ9LCJJZCI6IjVhYTA0MGFhLWZiNmUtNDExMS05MjQzLTljOGQwMGJjZDZkZiIsIkltcG9ydElkIjpudWxsLCJUaXRsZSI6Ik1pbGVzdG9uZSA0IiwiTm90ZSI6bnVsbCwiSHlwZXJsaW5rIjpudWxsLCJJc0NoYW5nZWQiOmZhbHNlLCJJc05ldyI6dHJ1ZX0seyIkaWQiOiIxODAiLCJEYXRlIjoiMjAxNy0xMC0wM1QyMzo1OTowMFoiLCJTdHlsZSI6eyIkaWQiOiIxODEiLCJTaGFwZSI6MTMsIkNvbm5lY3Rvck1hcmdpbiI6eyIkcmVmIjoiNTQifSwiQ29ubmVjdG9yU3R5bGUiOnsiJGlkIjoiMTgyIiwiTGluZUNvbG9yIjp7IiRpZCI6IjE4MyIsIiR0eXBlIjoiTkxSRS5Db21tb24uRG9tLlNvbGlkQ29sb3JCcnVzaCwgTkxSRS5Db21tb24iLCJDb2xvciI6eyIkaWQiOiIxODQiLCJBIjoyNTUsIlIiOjE3OCwiRyI6MTQsIkIiOjE4fX0sIkxpbmVXZWlnaHQiOjEuMCwiTGluZVR5cGUiOjAsIlBhcmVudFN0eWxlIjp7IiRyZWYiOiI1NSJ9fSwiSXNCZWxvd1RpbWViYW5kIjpmYWxzZSwiSGlkZURhdGUiOmZhbHNlLCJTaGFwZVNpemUiOjMsIlNwYWNpbmciOjEuMCwiUGFkZGluZyI6eyIkcmVmIjoiNTgifSwiU2hhcGVTdHlsZSI6eyIkaWQiOiIxODUiLCJNYXJnaW4iOnsiJHJlZiI6IjYwIn0sIlBhZGRpbmciOnsiJHJlZiI6IjYxIn0sIkJhY2tncm91bmQiOnsiJGlkIjoiMTg2IiwiQ29sb3IiOnsiJGlkIjoiMTg3IiwiQSI6MjU1LCJSIjoxNzgsIkciOjE0LCJCIjoxOH19LCJJc1Zpc2libGUiOnRydWUsIldpZHRoIjoxMy41LCJIZWlnaHQiOjE1LjAsIkJvcmRlclN0eWxlIjp7IiRpZCI6IjE4OCIsIkxpbmVDb2xvciI6eyIkcmVmIjoiNjUifSwiTGluZVdlaWdodCI6MC4wLCJMaW5lVHlwZSI6MCwiUGFyZW50U3R5bGUiOnsiJHJlZiI6IjY0In19LCJQYXJlbnRTdHlsZSI6eyIkcmVmIjoiNTkifX0sIlRpdGxlU3R5bGUiOnsiJGlkIjoiMTg5IiwiRm9udFNldHRpbmdzIjp7IiRyZWYiOiI2OCJ9LCJBdXRvU2l6ZSI6MiwiRm9yZWdyb3VuZCI6eyIkcmVmIjoiNjkifSwiTWF4V2lkdGgiOjQwLjUsIk1heEhlaWdodCI6IkluZmluaXR5IiwiU21hcnRGb3JlZ3JvdW5kSXNBY3RpdmUiOmZhbHNlLCJIb3Jpem9udGFsQWxpZ25tZW50IjoxLCJWZXJ0aWNhbEFsaWdubWVudCI6MCwiU21hcnRGb3JlZ3JvdW5kIjpudWxsLCJCYWNrZ3JvdW5kRmlsbFR5cGUiOjAsIk1hcmdpbiI6eyIkcmVmIjoiNzEifSwiUGFkZGluZyI6eyIkcmVmIjoiNzIifSwiQmFja2dyb3VuZCI6eyIkcmVmIjoiNzMifSwiSXNWaXNpYmxlIjp0cnVlLCJXaWR0aCI6MC4wLCJIZWlnaHQiOjAuMCwiQm9yZGVyU3R5bGUiOnsiJGlkIjoiMTkwIiwiTGluZUNvbG9yIjpudWxsLCJMaW5lV2VpZ2h0IjowLjAsIkxpbmVUeXBlIjowLCJQYXJlbnRTdHlsZSI6bnVsbH0sIlBhcmVudFN0eWxlIjp7IiRyZWYiOiI2NyJ9fSwiRGF0ZVN0eWxlIjp7IiRpZCI6IjE5MSIsIkZvbnRTZXR0aW5ncyI6eyIkcmVmIjoiNzUifSwiQXV0b1NpemUiOjIsIkZvcmVncm91bmQiOnsiJHJlZiI6Ijc2In0sIk1heFdpZHRoIjoxNi41LCJNYXhIZWlnaHQiOiJJbmZpbml0eSIsIlNtYXJ0Rm9yZWdyb3VuZElzQWN0aXZlIjpmYWxzZSwiSG9yaXpvbnRhbEFsaWdubWVudCI6MCwiVmVydGljYWxBbGlnbm1lbnQiOjAsIlNtYXJ0Rm9yZWdyb3VuZCI6bnVsbCwiQmFja2dyb3VuZEZpbGxUeXBlIjowLCJNYXJnaW4iOnsiJHJlZiI6Ijc4In0sIlBhZGRpbmciOnsiJHJlZiI6Ijc5In0sIkJhY2tncm91bmQiOnsiJHJlZiI6IjgwIn0sIklzVmlzaWJsZSI6dHJ1ZSwiV2lkdGgiOjAuMCwiSGVpZ2h0IjowLjAsIkJvcmRlclN0eWxlIjp7IiRpZCI6IjE5MiIsIkxpbmVDb2xvciI6bnVsbCwiTGluZVdlaWdodCI6MC4wLCJMaW5lVHlwZSI6MCwiUGFyZW50U3R5bGUiOm51bGx9LCJQYXJlbnRTdHlsZSI6eyIkcmVmIjoiNzQifX0sIkRhdGVGb3JtYXQiOnsiJHJlZiI6IjgxIn0sIklzVmlzaWJsZSI6dHJ1ZSwiUGFyZW50U3R5bGUiOnsiJHJlZiI6IjUzIn19LCJJbmRleCI6NSwiUGVyY2VudGFnZUNvbXBsZXRlIjpudWxsLCJQb3NpdGlvbiI6eyJSYXRpbyI6MC4wLCJJc0N1c3RvbSI6ZmFsc2V9LCJEYXRlRm9ybWF0Ijp7IiRyZWYiOiI4MSJ9LCJJZCI6ImRlZWUwZjRhLTE3MzYtNDVmMS04MGFjLWQ3OWE5YTM3NTY3NyIsIkltcG9ydElkIjpudWxsLCJUaXRsZSI6Ik1pbGVzdG9uZSA1IiwiTm90ZSI6bnVsbCwiSHlwZXJsaW5rIjpudWxsLCJJc0NoYW5nZWQiOmZhbHNlLCJJc05ldyI6dHJ1ZX1dLCJUYXNrcyI6W3siJGlkIjoiMTkzIiwiR3JvdXBOYW1lIjpudWxsLCJTdGFydERhdGUiOiIyMDE3LTA5LTAzVDAwOjAwOjAwWiIsIkVuZERhdGUiOiIyMDE3LTA5LTE3VDIzOjU5OjAwIiwiUGVyY2VudGFnZUNvbXBsZXRlIjpudWxsLCJTdHlsZSI6eyIkaWQiOiIxOTQiLCJTaGFwZSI6NiwiU2hhcGVUaGlja25lc3MiOjMsIkR1cmF0aW9uRm9ybWF0IjowLCJJbmNsdWRlTm9uV29ya2luZ0RheXNJbkR1cmF0aW9uIjpmYWxzZSwiUGVyY2VudGFnZUNvbXBsZXRlU3R5bGUiOnsiJGlkIjoiMTk1IiwiRm9udFNldHRpbmdzIjp7IiRyZWYiOiI4NCJ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E5NiIsIkxpbmVDb2xvciI6bnVsbCwiTGluZVdlaWdodCI6MC4wLCJMaW5lVHlwZSI6MCwiUGFyZW50U3R5bGUiOm51bGx9LCJQYXJlbnRTdHlsZSI6eyIkcmVmIjoiODMifX0sIkR1cmF0aW9uU3R5bGUiOnsiJGlkIjoiMTk3IiwiRm9udFNldHRpbmdzIjp7IiRpZCI6IjE5OCIsIkZvbnRTaXplIjo5LCJGb250TmFtZSI6IkNhbGlicmkiLCJJc0JvbGQiOmZhbHNlLCJJc0l0YWxpYyI6ZmFsc2UsIklzVW5kZXJsaW5lZCI6ZmFsc2UsIlBhcmVudFN0eWxlIjpudWxsfSwiQXV0b1NpemUiOjAsIkZvcmVncm91bmQiOnsiJGlkIjoiMTk5IiwiQ29sb3IiOnsiJGlkIjoiMjAwIiwiQSI6MjU1LCJSIjoyNTUsIkciOjI1NSwiQiI6MjU1fX0sIk1heFdpZHRoIjoyMDAuMCwiTWF4SGVpZ2h0IjoiSW5maW5pdHkiLCJTbWFydEZvcmVncm91bmRJc0FjdGl2ZSI6ZmFsc2UsIkhvcml6b250YWxBbGlnbm1lbnQiOjAsIlZlcnRpY2FsQWxpZ25tZW50IjowLCJTbWFydEZvcmVncm91bmQiOnsiJGlkIjoiMjAxIiwiQ29sb3IiOnsiJHJlZiI6IjkzIn19LCJCYWNrZ3JvdW5kRmlsbFR5cGUiOjAsIk1hcmdpbiI6eyIkcmVmIjoiOTQifSwiUGFkZGluZyI6eyIkcmVmIjoiOTUifSwiQmFja2dyb3VuZCI6eyIkcmVmIjoiOTYifSwiSXNWaXNpYmxlIjp0cnVlLCJXaWR0aCI6MC4wLCJIZWlnaHQiOjAuMCwiQm9yZGVyU3R5bGUiOnsiJGlkIjoiMjAyIiwiTGluZUNvbG9yIjpudWxsLCJMaW5lV2VpZ2h0IjowLjAsIkxpbmVUeXBlIjowLCJQYXJlbnRTdHlsZSI6bnVsbH0sIlBhcmVudFN0eWxlIjp7IiRyZWYiOiI5MCJ9fSwiSG9yaXpvbnRhbENvbm5lY3RvclN0eWxlIjp7IiRpZCI6IjIwMyIsIkxpbmVDb2xvciI6eyIkaWQiOiIyMDQiLCIkdHlwZSI6Ik5MUkUuQ29tbW9uLkRvbS5Tb2xpZENvbG9yQnJ1c2gsIE5MUkUuQ29tbW9uIiwiQ29sb3IiOnsiJGlkIjoiMjA1IiwiQSI6MjU1LCJSIjoyMzQsIkciOjIyLCJCIjozMH19LCJMaW5lV2VpZ2h0IjoxLjAsIkxpbmVUeXBlIjowLCJQYXJlbnRTdHlsZSI6eyIkcmVmIjoiOTcifX0sIlZlcnRpY2FsQ29ubmVjdG9yU3R5bGUiOnsiJGlkIjoiMjA2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wNyIsIk1hcmdpbiI6eyIkcmVmIjoiMTA0In0sIlBhZGRpbmciOnsiJGlkIjoiMjA4IiwiVG9wIjo0LCJMZWZ0IjoxMCwiUmlnaHQiOjEwLCJCb3R0b20iOjR9LCJCYWNrZ3JvdW5kIjp7IiRpZCI6IjIwOSIsIkNvbG9yIjp7IiRpZCI6IjIxMCIsIkEiOjI1NSwiUiI6MTQ5LCJHIjozNCwiQiI6NDZ9fSwiSXNWaXNpYmxlIjp0cnVlLCJXaWR0aCI6MC4wLCJIZWlnaHQiOjEyLjAsIkJvcmRlclN0eWxlIjp7IiRpZCI6IjIxMSIsIkxpbmVDb2xvciI6eyIkaWQiOiIyMTIiLCIkdHlwZSI6Ik5MUkUuQ29tbW9uLkRvbS5Tb2xpZENvbG9yQnJ1c2gsIE5MUkUuQ29tbW9uIiwiQ29sb3IiOnsiJGlkIjoiMjEzIiwiQSI6MjU1LCJSIjoyNTUsIkciOjAsIkIiOjB9fSwiTGluZVdlaWdodCI6MC4wLCJMaW5lVHlwZSI6MCwiUGFyZW50U3R5bGUiOm51bGx9LCJQYXJlbnRTdHlsZSI6eyIkcmVmIjoiMTAzIn19LCJUaXRsZVN0eWxlIjp7IiRpZCI6IjIxNCIsIkZvbnRTZXR0aW5ncyI6eyIkaWQiOiIyMTUiLCJGb250U2l6ZSI6MTAsIkZvbnROYW1lIjoiQ2FsaWJyaSIsIklzQm9sZCI6dHJ1ZSwiSXNJdGFsaWMiOmZhbHNlLCJJc1VuZGVybGluZWQiOmZhbHNlLCJQYXJlbnRTdHlsZSI6bnVsbH0sIkF1dG9TaXplIjoyLCJGb3JlZ3JvdW5kIjp7IiRpZCI6IjIxNiIsIkNvbG9yIjp7IiRpZCI6IjIxNyIsIkEiOjI1NSwiUiI6MTc4LCJHIjoxNCwiQiI6MTh9fSwiTWF4V2lkdGgiOjMzLjc1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IxOCIsIkxpbmVDb2xvciI6bnVsbCwiTGluZVdlaWdodCI6MC4wLCJMaW5lVHlwZSI6MCwiUGFyZW50U3R5bGUiOm51bGx9LCJQYXJlbnRTdHlsZSI6eyIkcmVmIjoiMTExIn19LCJEYXRlU3R5bGUiOnsiJGlkIjoiMjE5IiwiRm9udFNldHRpbmdzIjp7IiRpZCI6IjIyMCIsIkZvbnRTaXplIjoxMCwiRm9udE5hbWUiOiJDYWxpYnJpIiwiSXNCb2xkIjpmYWxzZSwiSXNJdGFsaWMiOmZhbHNlLCJJc1VuZGVybGluZWQiOmZhbHNlLCJQYXJlbnRTdHlsZSI6bnVsbH0sIkF1dG9TaXplIjowLCJGb3JlZ3JvdW5kIjp7IiRpZCI6IjIyMSIsIkNvbG9yIjp7IiRpZCI6IjIyM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yMjMiLCJMaW5lQ29sb3IiOm51bGwsIkxpbmVXZWlnaHQiOjAuMCwiTGluZVR5cGUiOjAsIlBhcmVudFN0eWxlIjpudWxsfSwiUGFyZW50U3R5bGUiOnsiJHJlZiI6IjExOCJ9fSwiRGF0ZUZvcm1hdCI6eyIkcmVmIjoiMTI1In0sIklzVmlzaWJsZSI6dHJ1ZSwiUGFyZW50U3R5bGUiOnsiJHJlZiI6IjgyIn19LCJJbmRleCI6NiwiU21hcnREdXJhdGlvbkFjdGl2YXRlZCI6ZmFsc2UsIkRhdGVGb3JtYXQiOnsiJHJlZiI6IjEyNSJ9LCJJZCI6IjNhNjg3MTU0LTA0YjUtNDM1YS1iNGE0LTg3YmE3MjE5NjE3YSIsIkltcG9ydElkIjpudWxsLCJUaXRsZSI6IlBoYXNlIDEiLCJOb3RlIjpudWxsLCJIeXBlcmxpbmsiOm51bGwsIklzQ2hhbmdlZCI6ZmFsc2UsIklzTmV3Ijp0cnVlfSx7IiRpZCI6IjIyNCIsIkdyb3VwTmFtZSI6bnVsbCwiU3RhcnREYXRlIjoiMjAxNy0wOS0wM1QwMDowMDowMFoiLCJFbmREYXRlIjoiMjAxNy0wOS0wNFQyMzo1OTowMCIsIlBlcmNlbnRhZ2VDb21wbGV0ZSI6bnVsbCwiU3R5bGUiOnsiJGlkIjoiMjI1IiwiU2hhcGUiOjMsIlNoYXBlVGhpY2tuZXNzIjozLCJEdXJhdGlvbkZvcm1hdCI6MCwiSW5jbHVkZU5vbldvcmtpbmdEYXlzSW5EdXJhdGlvbiI6ZmFsc2UsIlBlcmNlbnRhZ2VDb21wbGV0ZVN0eWxlIjp7IiRpZCI6IjIyNiIsIkZvbnRTZXR0aW5ncyI6eyIkcmVmIjoiODQi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yMjciLCJMaW5lQ29sb3IiOm51bGwsIkxpbmVXZWlnaHQiOjAuMCwiTGluZVR5cGUiOjAsIlBhcmVudFN0eWxlIjpudWxsfSwiUGFyZW50U3R5bGUiOnsiJHJlZiI6IjgzIn19LCJEdXJhdGlvblN0eWxlIjp7IiRpZCI6IjIyOCIsIkZvbnRTZXR0aW5ncyI6eyIkaWQiOiIyMjkiLCJGb250U2l6ZSI6NiwiRm9udE5hbWUiOiJDYWxpYnJpIiwiSXNCb2xkIjpmYWxzZSwiSXNJdGFsaWMiOmZhbHNlLCJJc1VuZGVybGluZWQiOmZhbHNlLCJQYXJlbnRTdHlsZSI6bnVsbH0sIkF1dG9TaXplIjowLCJGb3JlZ3JvdW5kIjp7IiRpZCI6IjIzMCIsIkNvbG9yIjp7IiRpZCI6IjIzMSIsIkEiOjI1NSwiUiI6MjU1LCJHIjoyNTUsIkIiOjI1NX19LCJNYXhXaWR0aCI6MjAwLjAsIk1heEhlaWdodCI6IkluZmluaXR5IiwiU21hcnRGb3JlZ3JvdW5kSXNBY3RpdmUiOnRydWUsIkhvcml6b250YWxBbGlnbm1lbnQiOjAsIlZlcnRpY2FsQWxpZ25tZW50IjowLCJTbWFydEZvcmVncm91bmQiOnsiJGlkIjoiMjMyIiwiQ29sb3IiOnsiJHJlZiI6IjIzMSJ9fSwiQmFja2dyb3VuZEZpbGxUeXBlIjowLCJNYXJnaW4iOnsiJHJlZiI6Ijk0In0sIlBhZGRpbmciOnsiJHJlZiI6Ijk1In0sIkJhY2tncm91bmQiOnsiJHJlZiI6Ijk2In0sIklzVmlzaWJsZSI6dHJ1ZSwiV2lkdGgiOjAuMCwiSGVpZ2h0IjowLjAsIkJvcmRlclN0eWxlIjp7IiRpZCI6IjIzMyIsIkxpbmVDb2xvciI6bnVsbCwiTGluZVdlaWdodCI6MC4wLCJMaW5lVHlwZSI6MCwiUGFyZW50U3R5bGUiOm51bGx9LCJQYXJlbnRTdHlsZSI6eyIkcmVmIjoiOTAifX0sIkhvcml6b250YWxDb25uZWN0b3JTdHlsZSI6eyIkaWQiOiIyMzQiLCJMaW5lQ29sb3IiOnsiJGlkIjoiMjM1IiwiJHR5cGUiOiJOTFJFLkNvbW1vbi5Eb20uU29saWRDb2xvckJydXNoLCBOTFJFLkNvbW1vbiIsIkNvbG9yIjp7IiRpZCI6IjIzNiIsIkEiOjI1NSwiUiI6MjMxLCJHIjoyMzAsIkIiOjIzMH19LCJMaW5lV2VpZ2h0IjoxLjAsIkxpbmVUeXBlIjowLCJQYXJlbnRTdHlsZSI6eyIkcmVmIjoiOTcifX0sIlZlcnRpY2FsQ29ubmVjdG9yU3R5bGUiOnsiJGlkIjoiMjM3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zOCIsIk1hcmdpbiI6eyIkcmVmIjoiMTA0In0sIlBhZGRpbmciOnsiJGlkIjoiMjM5IiwiVG9wIjowLCJMZWZ0IjowLCJSaWdodCI6MTAsIkJvdHRvbSI6MH0sIkJhY2tncm91bmQiOnsiJGlkIjoiMjQwIiwiQ29sb3IiOnsiJGlkIjoiMjQxIiwiQSI6MjU1LCJSIjoxOTIsIkciOjAsIkIiOjB9fSwiSXNWaXNpYmxlIjp0cnVlLCJXaWR0aCI6MC4wLCJIZWlnaHQiOjguMjM5OTk5NzcxMTE4MTY0MSwiQm9yZGVyU3R5bGUiOnsiJGlkIjoiMjQyIiwiTGluZUNvbG9yIjp7IiRpZCI6IjI0MyIsIiR0eXBlIjoiTkxSRS5Db21tb24uRG9tLlNvbGlkQ29sb3JCcnVzaCwgTkxSRS5Db21tb24iLCJDb2xvciI6eyIkaWQiOiIyNDQiLCJBIjoyNTUsIlIiOjI1NSwiRyI6MCwiQiI6MH19LCJMaW5lV2VpZ2h0IjowLjAsIkxpbmVUeXBlIjowLCJQYXJlbnRTdHlsZSI6bnVsbH0sIlBhcmVudFN0eWxlIjp7IiRyZWYiOiIxMDMifX0sIlRpdGxlU3R5bGUiOnsiJGlkIjoiMjQ1IiwiRm9udFNldHRpbmdzIjp7IiRpZCI6IjI0NiIsIkZvbnRTaXplIjo4LCJGb250TmFtZSI6IkNhbGlicmkiLCJJc0JvbGQiOmZhbHNlLCJJc0l0YWxpYyI6ZmFsc2UsIklzVW5kZXJsaW5lZCI6ZmFsc2UsIlBhcmVudFN0eWxlIjpudWxsfSwiQXV0b1NpemUiOjIsIkZvcmVncm91bmQiOnsiJGlkIjoiMjQ3IiwiQ29sb3IiOnsiJGlkIjoiMjQ4IiwiQSI6MjU1LCJSIjoxNzgsIkciOjE0LCJCIjoxOH19LCJNYXhXaWR0aCI6MzUuMjUsIk1heEhlaWdodCI6IkluZmluaXR5IiwiU21hcnRGb3JlZ3JvdW5kSXNBY3RpdmUiOmZhbHNlLCJIb3Jpem9udGFsQWxpZ25tZW50Ijow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MjQ5IiwiTGluZUNvbG9yIjpudWxsLCJMaW5lV2VpZ2h0IjowLjAsIkxpbmVUeXBlIjowLCJQYXJlbnRTdHlsZSI6bnVsbH0sIlBhcmVudFN0eWxlIjp7IiRyZWYiOiIxMTEifX0sIkRhdGVTdHlsZSI6eyIkaWQiOiIyNTAiLCJGb250U2V0dGluZ3MiOnsiJGlkIjoiMjUxIiwiRm9udFNpemUiOjEwLCJGb250TmFtZSI6IkNhbGlicmkiLCJJc0JvbGQiOmZhbHNlLCJJc0l0YWxpYyI6ZmFsc2UsIklzVW5kZXJsaW5lZCI6ZmFsc2UsIlBhcmVudFN0eWxlIjpudWxsfSwiQXV0b1NpemUiOjAsIkZvcmVncm91bmQiOnsiJGlkIjoiMjUyIiwiQ29sb3IiOnsiJGlkIjoiMjU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mYWxzZSwiV2lkdGgiOjAuMCwiSGVpZ2h0IjowLjAsIkJvcmRlclN0eWxlIjp7IiRpZCI6IjI1NCIsIkxpbmVDb2xvciI6bnVsbCwiTGluZVdlaWdodCI6MC4wLCJMaW5lVHlwZSI6MCwiUGFyZW50U3R5bGUiOm51bGx9LCJQYXJlbnRTdHlsZSI6eyIkcmVmIjoiMTE4In19LCJEYXRlRm9ybWF0Ijp7IiRyZWYiOiIxMjUifSwiSXNWaXNpYmxlIjp0cnVlLCJQYXJlbnRTdHlsZSI6eyIkcmVmIjoiODIifX0sIkluZGV4Ijo3LCJTbWFydER1cmF0aW9uQWN0aXZhdGVkIjpmYWxzZSwiRGF0ZUZvcm1hdCI6eyIkcmVmIjoiMTI1In0sIklkIjoiNDg1NDFjMDgtYjgyNi00ODgwLWI1ZjUtZTI0YzljMTk0ODljIiwiSW1wb3J0SWQiOm51bGwsIlRpdGxlIjoiU3ViLXRhc2sgMSIsIk5vdGUiOm51bGwsIkh5cGVybGluayI6bnVsbCwiSXNDaGFuZ2VkIjpmYWxzZSwiSXNOZXciOnRydWV9LHsiJGlkIjoiMjU1IiwiR3JvdXBOYW1lIjpudWxsLCJTdGFydERhdGUiOiIyMDE3LTA5LTA1VDAwOjAwOjAwWiIsIkVuZERhdGUiOiIyMDE3LTA5LTA5VDIzOjU5OjAwIiwiUGVyY2VudGFnZUNvbXBsZXRlIjpudWxsLCJTdHlsZSI6eyIkaWQiOiIyNTYiLCJTaGFwZSI6MywiU2hhcGVUaGlja25lc3MiOjMsIkR1cmF0aW9uRm9ybWF0IjowLCJJbmNsdWRlTm9uV29ya2luZ0RheXNJbkR1cmF0aW9uIjpmYWxzZSwiUGVyY2VudGFnZUNvbXBsZXRlU3R5bGUiOnsiJGlkIjoiMjU3IiwiRm9udFNldHRpbmdzIjp7IiRyZWYiOiI4NCJ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I1OCIsIkxpbmVDb2xvciI6bnVsbCwiTGluZVdlaWdodCI6MC4wLCJMaW5lVHlwZSI6MCwiUGFyZW50U3R5bGUiOm51bGx9LCJQYXJlbnRTdHlsZSI6eyIkcmVmIjoiODMifX0sIkR1cmF0aW9uU3R5bGUiOnsiJGlkIjoiMjU5IiwiRm9udFNldHRpbmdzIjp7IiRyZWYiOiI5MSJ9LCJBdXRvU2l6ZSI6MCwiRm9yZWdyb3VuZCI6eyIkaWQiOiIyNjAiLCJDb2xvciI6eyIkaWQiOiIyNjEiLCJBIjoyNTUsIlIiOjI1NSwiRyI6MjU1LCJCIjoyNTV9fSwiTWF4V2lkdGgiOjIwMC4wLCJNYXhIZWlnaHQiOiJJbmZpbml0eSIsIlNtYXJ0Rm9yZWdyb3VuZElzQWN0aXZlIjp0cnVlLCJIb3Jpem9udGFsQWxpZ25tZW50IjowLCJWZXJ0aWNhbEFsaWdubWVudCI6MCwiU21hcnRGb3JlZ3JvdW5kIjp7IiRpZCI6IjI2MiIsIkNvbG9yIjp7IiRyZWYiOiIyNjEifX0sIkJhY2tncm91bmRGaWxsVHlwZSI6MCwiTWFyZ2luIjp7IiRyZWYiOiI5NCJ9LCJQYWRkaW5nIjp7IiRyZWYiOiI5NSJ9LCJCYWNrZ3JvdW5kIjp7IiRyZWYiOiI5NiJ9LCJJc1Zpc2libGUiOnRydWUsIldpZHRoIjowLjAsIkhlaWdodCI6MC4wLCJCb3JkZXJTdHlsZSI6eyIkaWQiOiIyNjMiLCJMaW5lQ29sb3IiOm51bGwsIkxpbmVXZWlnaHQiOjAuMCwiTGluZVR5cGUiOjAsIlBhcmVudFN0eWxlIjpudWxsfSwiUGFyZW50U3R5bGUiOnsiJHJlZiI6IjkwIn19LCJIb3Jpem9udGFsQ29ubmVjdG9yU3R5bGUiOnsiJGlkIjoiMjY0IiwiTGluZUNvbG9yIjp7IiRpZCI6IjI2NSIsIiR0eXBlIjoiTkxSRS5Db21tb24uRG9tLlNvbGlkQ29sb3JCcnVzaCwgTkxSRS5Db21tb24iLCJDb2xvciI6eyIkaWQiOiIyNjYiLCJBIjoyNTUsIlIiOjIzMSwiRyI6MjMwLCJCIjoyMzB9fSwiTGluZVdlaWdodCI6MS4wLCJMaW5lVHlwZSI6MCwiUGFyZW50U3R5bGUiOnsiJHJlZiI6Ijk3In19LCJWZXJ0aWNhbENvbm5lY3RvclN0eWxlIjp7IiRpZCI6IjI2NyIsIkxpbmVDb2xvciI6eyIkcmVmIjoiMTAxIn0sIkxpbmVXZWlnaHQiOjAuMCwiTGluZVR5cGUiOjAsIlBhcmVudFN0eWxlIjp7IiRyZWYiOiIxMDAifX0sIk1hcmdpbiI6bnVsbCwiU3RhcnREYXRlUG9zaXRpb24iOjYsIkVuZERhdGVQb3NpdGlvbiI6NiwiRGF0ZUlzVmlzaWJsZSI6ZmFsc2UsIlRpdGxlUG9zaXRpb24iOjUsIkR1cmF0aW9uUG9zaXRpb24iOjIsIlBlcmNlbnRhZ2VDb21wbGV0ZWRQb3NpdGlvbiI6NiwiU3BhY2luZyI6NSwiSXNCZWxvd1RpbWViYW5kIjpmYWxzZSwiUGVyY2VudGFnZUNvbXBsZXRlU2hhcGVPcGFjaXR5IjozNSwiU2hhcGVTdHlsZSI6eyIkaWQiOiIyNjgiLCJNYXJnaW4iOnsiJHJlZiI6IjEwNCJ9LCJQYWRkaW5nIjp7IiRpZCI6IjI2OSIsIlRvcCI6MCwiTGVmdCI6MCwiUmlnaHQiOjEwLCJCb3R0b20iOjB9LCJCYWNrZ3JvdW5kIjp7IiRpZCI6IjI3MCIsIkNvbG9yIjp7IiRpZCI6IjI3MSIsIkEiOjI1NSwiUiI6MTkyLCJHIjowLCJCIjowfX0sIklzVmlzaWJsZSI6dHJ1ZSwiV2lkdGgiOjAuMCwiSGVpZ2h0Ijo5LjE1NTAzOTc4NzI5MjQ4LCJCb3JkZXJTdHlsZSI6eyIkaWQiOiIyNzIiLCJMaW5lQ29sb3IiOnsiJGlkIjoiMjczIiwiJHR5cGUiOiJOTFJFLkNvbW1vbi5Eb20uU29saWRDb2xvckJydXNoLCBOTFJFLkNvbW1vbiIsIkNvbG9yIjp7IiRpZCI6IjI3NCIsIkEiOjI1NSwiUiI6MjU1LCJHIjowLCJCIjowfX0sIkxpbmVXZWlnaHQiOjAuMCwiTGluZVR5cGUiOjAsIlBhcmVudFN0eWxlIjpudWxsfSwiUGFyZW50U3R5bGUiOnsiJHJlZiI6IjEwMyJ9fSwiVGl0bGVTdHlsZSI6eyIkaWQiOiIyNzUiLCJGb250U2V0dGluZ3MiOnsiJGlkIjoiMjc2IiwiRm9udFNpemUiOjgsIkZvbnROYW1lIjoiQ2FsaWJyaSIsIklzQm9sZCI6ZmFsc2UsIklzSXRhbGljIjpmYWxzZSwiSXNVbmRlcmxpbmVkIjpmYWxzZSwiUGFyZW50U3R5bGUiOm51bGx9LCJBdXRvU2l6ZSI6MiwiRm9yZWdyb3VuZCI6eyIkaWQiOiIyNzciLCJDb2xvciI6eyIkaWQiOiIyNzgiLCJBIjoyNTUsIlIiOjE3OCwiRyI6MTQsIkIiOjE4fX0sIk1heFdpZHRoIjozNS4yNS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NzkiLCJMaW5lQ29sb3IiOm51bGwsIkxpbmVXZWlnaHQiOjAuMCwiTGluZVR5cGUiOjAsIlBhcmVudFN0eWxlIjpudWxsfSwiUGFyZW50U3R5bGUiOnsiJHJlZiI6IjExMSJ9fSwiRGF0ZVN0eWxlIjp7IiRpZCI6IjI4MCIsIkZvbnRTZXR0aW5ncyI6eyIkaWQiOiIyODEiLCJGb250U2l6ZSI6MTAsIkZvbnROYW1lIjoiQ2FsaWJyaSIsIklzQm9sZCI6ZmFsc2UsIklzSXRhbGljIjpmYWxzZSwiSXNVbmRlcmxpbmVkIjpmYWxzZSwiUGFyZW50U3R5bGUiOm51bGx9LCJBdXRvU2l6ZSI6MCwiRm9yZWdyb3VuZCI6eyIkaWQiOiIyODIiLCJDb2xvciI6eyIkaWQiOiIyOD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Mjg0IiwiTGluZUNvbG9yIjpudWxsLCJMaW5lV2VpZ2h0IjowLjAsIkxpbmVUeXBlIjowLCJQYXJlbnRTdHlsZSI6bnVsbH0sIlBhcmVudFN0eWxlIjp7IiRyZWYiOiIxMTgifX0sIkRhdGVGb3JtYXQiOnsiJHJlZiI6IjEyNSJ9LCJJc1Zpc2libGUiOnRydWUsIlBhcmVudFN0eWxlIjp7IiRyZWYiOiI4MiJ9fSwiSW5kZXgiOjgsIlNtYXJ0RHVyYXRpb25BY3RpdmF0ZWQiOmZhbHNlLCJEYXRlRm9ybWF0Ijp7IiRyZWYiOiIxMjUifSwiSWQiOiI1OWNhNjBhYS0xYmE5LTQ4YTctOTUxNi1mYTAxMTg4NjUzMDgiLCJJbXBvcnRJZCI6bnVsbCwiVGl0bGUiOiJTdWItdGFzayAyIiwiTm90ZSI6bnVsbCwiSHlwZXJsaW5rIjpudWxsLCJJc0NoYW5nZWQiOmZhbHNlLCJJc05ldyI6dHJ1ZX0seyIkaWQiOiIyODUiLCJHcm91cE5hbWUiOm51bGwsIlN0YXJ0RGF0ZSI6IjIwMTctMDktMTBUMDA6MDA6MDBaIiwiRW5kRGF0ZSI6IjIwMTctMDktMTZUMjM6NTk6MDAiLCJQZXJjZW50YWdlQ29tcGxldGUiOm51bGwsIlN0eWxlIjp7IiRpZCI6IjI4NiIsIlNoYXBlIjo0LCJTaGFwZVRoaWNrbmVzcyI6MywiRHVyYXRpb25Gb3JtYXQiOjAsIkluY2x1ZGVOb25Xb3JraW5nRGF5c0luRHVyYXRpb24iOmZhbHNlLCJQZXJjZW50YWdlQ29tcGxldGVTdHlsZSI6eyIkaWQiOiIyODc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jg4IiwiTGluZUNvbG9yIjpudWxsLCJMaW5lV2VpZ2h0IjowLjAsIkxpbmVUeXBlIjowLCJQYXJlbnRTdHlsZSI6bnVsbH0sIlBhcmVudFN0eWxlIjp7IiRyZWYiOiI4MyJ9fSwiRHVyYXRpb25TdHlsZSI6eyIkaWQiOiIyODkiLCJGb250U2V0dGluZ3MiOnsiJHJlZiI6IjkxIn0sIkF1dG9TaXplIjowLCJGb3JlZ3JvdW5kIjp7IiRpZCI6IjI5MCIsIkNvbG9yIjp7IiRpZCI6IjI5MSIsIkEiOjI1NSwiUiI6MjU1LCJHIjoyNTUsIkIiOjI1NX19LCJNYXhXaWR0aCI6MjAwLjAsIk1heEhlaWdodCI6IkluZmluaXR5IiwiU21hcnRGb3JlZ3JvdW5kSXNBY3RpdmUiOnRydWUsIkhvcml6b250YWxBbGlnbm1lbnQiOjAsIlZlcnRpY2FsQWxpZ25tZW50IjowLCJTbWFydEZvcmVncm91bmQiOnsiJGlkIjoiMjkyIiwiQ29sb3IiOnsiJHJlZiI6IjI5MSJ9fSwiQmFja2dyb3VuZEZpbGxUeXBlIjowLCJNYXJnaW4iOnsiJHJlZiI6Ijk0In0sIlBhZGRpbmciOnsiJHJlZiI6Ijk1In0sIkJhY2tncm91bmQiOnsiJHJlZiI6Ijk2In0sIklzVmlzaWJsZSI6dHJ1ZSwiV2lkdGgiOjAuMCwiSGVpZ2h0IjowLjAsIkJvcmRlclN0eWxlIjp7IiRpZCI6IjI5MyIsIkxpbmVDb2xvciI6bnVsbCwiTGluZVdlaWdodCI6MC4wLCJMaW5lVHlwZSI6MCwiUGFyZW50U3R5bGUiOm51bGx9LCJQYXJlbnRTdHlsZSI6eyIkcmVmIjoiOTAifX0sIkhvcml6b250YWxDb25uZWN0b3JTdHlsZSI6eyIkaWQiOiIyOTQiLCJMaW5lQ29sb3IiOnsiJGlkIjoiMjk1IiwiJHR5cGUiOiJOTFJFLkNvbW1vbi5Eb20uU29saWRDb2xvckJydXNoLCBOTFJFLkNvbW1vbiIsIkNvbG9yIjp7IiRpZCI6IjI5NiIsIkEiOjI1NSwiUiI6MjMxLCJHIjoyMzAsIkIiOjIzMH19LCJMaW5lV2VpZ2h0IjoxLjAsIkxpbmVUeXBlIjowLCJQYXJlbnRTdHlsZSI6eyIkcmVmIjoiOTcifX0sIlZlcnRpY2FsQ29ubmVjdG9yU3R5bGUiOnsiJGlkIjoiMjk3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mZhbHNlLCJQZXJjZW50YWdlQ29tcGxldGVTaGFwZU9wYWNpdHkiOjM1LCJTaGFwZVN0eWxlIjp7IiRpZCI6IjI5OCIsIk1hcmdpbiI6eyIkcmVmIjoiMTA0In0sIlBhZGRpbmciOnsiJGlkIjoiMjk5IiwiVG9wIjowLCJMZWZ0IjoxMCwiUmlnaHQiOjEwLCJCb3R0b20iOjB9LCJCYWNrZ3JvdW5kIjp7IiRpZCI6IjMwMCIsIkNvbG9yIjp7IiRpZCI6IjMwMSIsIkEiOjI1NSwiUiI6MTkyLCJHIjowLCJCIjowfX0sIklzVmlzaWJsZSI6dHJ1ZSwiV2lkdGgiOjAuMCwiSGVpZ2h0Ijo5LjE1NTAzOTc4NzI5MjQ4LCJCb3JkZXJTdHlsZSI6eyIkaWQiOiIzMDIiLCJMaW5lQ29sb3IiOnsiJGlkIjoiMzAzIiwiJHR5cGUiOiJOTFJFLkNvbW1vbi5Eb20uU29saWRDb2xvckJydXNoLCBOTFJFLkNvbW1vbiIsIkNvbG9yIjp7IiRpZCI6IjMwNCIsIkEiOjI1NSwiUiI6MjU1LCJHIjowLCJCIjowfX0sIkxpbmVXZWlnaHQiOjAuMCwiTGluZVR5cGUiOjAsIlBhcmVudFN0eWxlIjpudWxsfSwiUGFyZW50U3R5bGUiOnsiJHJlZiI6IjEwMyJ9fSwiVGl0bGVTdHlsZSI6eyIkaWQiOiIzMDUiLCJGb250U2V0dGluZ3MiOnsiJGlkIjoiMzA2IiwiRm9udFNpemUiOjgsIkZvbnROYW1lIjoiQ2FsaWJyaSIsIklzQm9sZCI6ZmFsc2UsIklzSXRhbGljIjpmYWxzZSwiSXNVbmRlcmxpbmVkIjpmYWxzZSwiUGFyZW50U3R5bGUiOm51bGx9LCJBdXRvU2l6ZSI6MiwiRm9yZWdyb3VuZCI6eyIkaWQiOiIzMDciLCJDb2xvciI6eyIkaWQiOiIzMDgiLCJBIjoyNTUsIlIiOjE5MiwiRyI6MCwiQiI6MH19LCJNYXhXaWR0aCI6MzUuMjUsIk1heEhlaWdodCI6IkluZmluaXR5IiwiU21hcnRGb3JlZ3JvdW5kSXNBY3RpdmUiOmZhbHNlLCJIb3Jpem9udGFsQWxpZ25tZW50Ijow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MzA5IiwiTGluZUNvbG9yIjpudWxsLCJMaW5lV2VpZ2h0IjowLjAsIkxpbmVUeXBlIjowLCJQYXJlbnRTdHlsZSI6bnVsbH0sIlBhcmVudFN0eWxlIjp7IiRyZWYiOiIxMTEifX0sIkRhdGVTdHlsZSI6eyIkaWQiOiIzMTAiLCJGb250U2V0dGluZ3MiOnsiJGlkIjoiMzExIiwiRm9udFNpemUiOjEwLCJGb250TmFtZSI6IkNhbGlicmkiLCJJc0JvbGQiOmZhbHNlLCJJc0l0YWxpYyI6ZmFsc2UsIklzVW5kZXJsaW5lZCI6ZmFsc2UsIlBhcmVudFN0eWxlIjpudWxsfSwiQXV0b1NpemUiOjAsIkZvcmVncm91bmQiOnsiJGlkIjoiMzEyIiwiQ29sb3IiOnsiJGlkIjoiMzE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mYWxzZSwiV2lkdGgiOjAuMCwiSGVpZ2h0IjowLjAsIkJvcmRlclN0eWxlIjp7IiRpZCI6IjMxNCIsIkxpbmVDb2xvciI6bnVsbCwiTGluZVdlaWdodCI6MC4wLCJMaW5lVHlwZSI6MCwiUGFyZW50U3R5bGUiOm51bGx9LCJQYXJlbnRTdHlsZSI6eyIkcmVmIjoiMTE4In19LCJEYXRlRm9ybWF0Ijp7IiRyZWYiOiIxMjUifSwiSXNWaXNpYmxlIjp0cnVlLCJQYXJlbnRTdHlsZSI6eyIkcmVmIjoiODIifX0sIkluZGV4Ijo5LCJTbWFydER1cmF0aW9uQWN0aXZhdGVkIjpmYWxzZSwiRGF0ZUZvcm1hdCI6eyIkcmVmIjoiMTI1In0sIklkIjoiNzhiZTdkOTEtMDgxOC00NzU0LWIwNTUtODllNjVjNDFjNDIxIiwiSW1wb3J0SWQiOm51bGwsIlRpdGxlIjoiU3ViLXRhc2sgMyIsIk5vdGUiOm51bGwsIkh5cGVybGluayI6bnVsbCwiSXNDaGFuZ2VkIjpmYWxzZSwiSXNOZXciOnRydWV9LHsiJGlkIjoiMzE1IiwiR3JvdXBOYW1lIjpudWxsLCJTdGFydERhdGUiOiIyMDE3LTA5LTE3VDAwOjAwOjAwWiIsIkVuZERhdGUiOiIyMDE3LTA5LTE3VDIzOjU5OjAwIiwiUGVyY2VudGFnZUNvbXBsZXRlIjpudWxsLCJTdHlsZSI6eyIkaWQiOiIzMTYiLCJTaGFwZSI6NSwiU2hhcGVUaGlja25lc3MiOjMsIkR1cmF0aW9uRm9ybWF0IjowLCJJbmNsdWRlTm9uV29ya2luZ0RheXNJbkR1cmF0aW9uIjpmYWxzZSwiUGVyY2VudGFnZUNvbXBsZXRlU3R5bGUiOnsiJGlkIjoiMzE3IiwiRm9udFNldHRpbmdzIjp7IiRyZWYiOiI4NCJ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MxOCIsIkxpbmVDb2xvciI6bnVsbCwiTGluZVdlaWdodCI6MC4wLCJMaW5lVHlwZSI6MCwiUGFyZW50U3R5bGUiOm51bGx9LCJQYXJlbnRTdHlsZSI6eyIkcmVmIjoiODMifX0sIkR1cmF0aW9uU3R5bGUiOnsiJGlkIjoiMzE5IiwiRm9udFNldHRpbmdzIjp7IiRyZWYiOiI5MSJ9LCJBdXRvU2l6ZSI6MCwiRm9yZWdyb3VuZCI6eyIkaWQiOiIzMjAiLCJDb2xvciI6eyIkaWQiOiIzMjEiLCJBIjoyNTUsIlIiOjE3OCwiRyI6MTQsIkIiOjE4fX0sIk1heFdpZHRoIjoyMDAuMCwiTWF4SGVpZ2h0IjoiSW5maW5pdHkiLCJTbWFydEZvcmVncm91bmRJc0FjdGl2ZSI6ZmFsc2UsIkhvcml6b250YWxBbGlnbm1lbnQiOjAsIlZlcnRpY2FsQWxpZ25tZW50IjowLCJTbWFydEZvcmVncm91bmQiOm51bGwsIkJhY2tncm91bmRGaWxsVHlwZSI6MCwiTWFyZ2luIjp7IiRyZWYiOiI5NCJ9LCJQYWRkaW5nIjp7IiRyZWYiOiI5NSJ9LCJCYWNrZ3JvdW5kIjp7IiRyZWYiOiI5NiJ9LCJJc1Zpc2libGUiOnRydWUsIldpZHRoIjowLjAsIkhlaWdodCI6MC4wLCJCb3JkZXJTdHlsZSI6eyIkaWQiOiIzMjIiLCJMaW5lQ29sb3IiOm51bGwsIkxpbmVXZWlnaHQiOjAuMCwiTGluZVR5cGUiOjAsIlBhcmVudFN0eWxlIjpudWxsfSwiUGFyZW50U3R5bGUiOnsiJHJlZiI6IjkwIn19LCJIb3Jpem9udGFsQ29ubmVjdG9yU3R5bGUiOnsiJGlkIjoiMzIzIiwiTGluZUNvbG9yIjp7IiRpZCI6IjMyNCIsIiR0eXBlIjoiTkxSRS5Db21tb24uRG9tLlNvbGlkQ29sb3JCcnVzaCwgTkxSRS5Db21tb24iLCJDb2xvciI6eyIkaWQiOiIzMjUiLCJBIjoyNTUsIlIiOjIzMSwiRyI6MjMwLCJCIjoyMzB9fSwiTGluZVdlaWdodCI6MS4wLCJMaW5lVHlwZSI6MCwiUGFyZW50U3R5bGUiOnsiJHJlZiI6Ijk3In19LCJWZXJ0aWNhbENvbm5lY3RvclN0eWxlIjp7IiRpZCI6IjMyNiIsIkxpbmVDb2xvciI6eyIkcmVmIjoiMTAxIn0sIkxpbmVXZWlnaHQiOjAuMCwiTGluZVR5cGUiOjAsIlBhcmVudFN0eWxlIjp7IiRyZWYiOiIxMDAifX0sIk1hcmdpbiI6bnVsbCwiU3RhcnREYXRlUG9zaXRpb24iOjYsIkVuZERhdGVQb3NpdGlvbiI6NiwiRGF0ZUlzVmlzaWJsZSI6ZmFsc2UsIlRpdGxlUG9zaXRpb24iOjUsIkR1cmF0aW9uUG9zaXRpb24iOjIsIlBlcmNlbnRhZ2VDb21wbGV0ZWRQb3NpdGlvbiI6NiwiU3BhY2luZyI6MywiSXNCZWxvd1RpbWViYW5kIjpmYWxzZSwiUGVyY2VudGFnZUNvbXBsZXRlU2hhcGVPcGFjaXR5IjozNSwiU2hhcGVTdHlsZSI6eyIkaWQiOiIzMjciLCJNYXJnaW4iOnsiJHJlZiI6IjEwNCJ9LCJQYWRkaW5nIjp7IiRpZCI6IjMyOCIsIlRvcCI6NCwiTGVmdCI6MCwiUmlnaHQiOjEwLCJCb3R0b20iOjR9LCJCYWNrZ3JvdW5kIjp7IiRpZCI6IjMyOSIsIkNvbG9yIjp7IiRpZCI6IjMzMCIsIkEiOjI1NSwiUiI6MjA0LCJHIjowLCJCIjowfX0sIklzVmlzaWJsZSI6dHJ1ZSwiV2lkdGgiOjAuMCwiSGVpZ2h0IjoxMi4wLCJCb3JkZXJTdHlsZSI6eyIkaWQiOiIzMzEiLCJMaW5lQ29sb3IiOnsiJGlkIjoiMzMyIiwiJHR5cGUiOiJOTFJFLkNvbW1vbi5Eb20uU29saWRDb2xvckJydXNoLCBOTFJFLkNvbW1vbiIsIkNvbG9yIjp7IiRpZCI6IjMzMyIsIkEiOjI1NSwiUiI6MjU1LCJHIjowLCJCIjowfX0sIkxpbmVXZWlnaHQiOjAuMCwiTGluZVR5cGUiOjAsIlBhcmVudFN0eWxlIjpudWxsfSwiUGFyZW50U3R5bGUiOnsiJHJlZiI6IjEwMyJ9fSwiVGl0bGVTdHlsZSI6eyIkaWQiOiIzMzQiLCJGb250U2V0dGluZ3MiOnsiJGlkIjoiMzM1IiwiRm9udFNpemUiOjgsIkZvbnROYW1lIjoiQ2FsaWJyaSIsIklzQm9sZCI6ZmFsc2UsIklzSXRhbGljIjpmYWxzZSwiSXNVbmRlcmxpbmVkIjpmYWxzZSwiUGFyZW50U3R5bGUiOm51bGx9LCJBdXRvU2l6ZSI6MiwiRm9yZWdyb3VuZCI6eyIkaWQiOiIzMzYiLCJDb2xvciI6eyIkaWQiOiIzMzciLCJBIjoyNTUsIlIiOjE5MiwiRyI6MCwiQiI6MH19LCJNYXhXaWR0aCI6ODYuMjUsIk1heEhlaWdodCI6IkluZmluaXR5IiwiU21hcnRGb3JlZ3JvdW5kSXNBY3RpdmUiOmZhbHNlLCJIb3Jpem9udGFsQWxpZ25tZW50Ijow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MzM4IiwiTGluZUNvbG9yIjpudWxsLCJMaW5lV2VpZ2h0IjowLjAsIkxpbmVUeXBlIjowLCJQYXJlbnRTdHlsZSI6bnVsbH0sIlBhcmVudFN0eWxlIjp7IiRyZWYiOiIxMTEifX0sIkRhdGVTdHlsZSI6eyIkaWQiOiIzMzkiLCJGb250U2V0dGluZ3MiOnsiJGlkIjoiMzQwIiwiRm9udFNpemUiOjEwLCJGb250TmFtZSI6IkNhbGlicmkiLCJJc0JvbGQiOmZhbHNlLCJJc0l0YWxpYyI6ZmFsc2UsIklzVW5kZXJsaW5lZCI6ZmFsc2UsIlBhcmVudFN0eWxlIjpudWxsfSwiQXV0b1NpemUiOjAsIkZvcmVncm91bmQiOnsiJGlkIjoiMzQxIiwiQ29sb3IiOnsiJGlkIjoiMzQ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mYWxzZSwiV2lkdGgiOjAuMCwiSGVpZ2h0IjowLjAsIkJvcmRlclN0eWxlIjp7IiRpZCI6IjM0MyIsIkxpbmVDb2xvciI6bnVsbCwiTGluZVdlaWdodCI6MC4wLCJMaW5lVHlwZSI6MCwiUGFyZW50U3R5bGUiOm51bGx9LCJQYXJlbnRTdHlsZSI6eyIkcmVmIjoiMTE4In19LCJEYXRlRm9ybWF0Ijp7IiRyZWYiOiIxMjUifSwiSXNWaXNpYmxlIjp0cnVlLCJQYXJlbnRTdHlsZSI6eyIkcmVmIjoiODIifX0sIkluZGV4IjoxMCwiU21hcnREdXJhdGlvbkFjdGl2YXRlZCI6ZmFsc2UsIkRhdGVGb3JtYXQiOnsiJHJlZiI6IjEyNSJ9LCJJZCI6IjgzNmMzNTdkLWI0MDgtNGI1MC04MDdkLWRkMjdiODdjYmRjMyIsIkltcG9ydElkIjpudWxsLCJUaXRsZSI6IlN1Yi10YXNrIDQgLSB6ZXJvIGR1cmF0aW9uIiwiTm90ZSI6bnVsbCwiSHlwZXJsaW5rIjpudWxsLCJJc0NoYW5nZWQiOmZhbHNlLCJJc05ldyI6dHJ1ZX0seyIkaWQiOiIzNDQiLCJHcm91cE5hbWUiOm51bGwsIlN0YXJ0RGF0ZSI6IjIwMTctMDktMThUMDA6MDA6MDBaIiwiRW5kRGF0ZSI6IjIwMTctMTAtMDNUMjM6NTk6MDAiLCJQZXJjZW50YWdlQ29tcGxldGUiOm51bGwsIlN0eWxlIjp7IiRpZCI6IjM0NSIsIlNoYXBlIjo2LCJTaGFwZVRoaWNrbmVzcyI6MywiRHVyYXRpb25Gb3JtYXQiOjAsIkluY2x1ZGVOb25Xb3JraW5nRGF5c0luRHVyYXRpb24iOmZhbHNlLCJQZXJjZW50YWdlQ29tcGxldGVTdHlsZSI6eyIkaWQiOiIzNDY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zQ3IiwiTGluZUNvbG9yIjpudWxsLCJMaW5lV2VpZ2h0IjowLjAsIkxpbmVUeXBlIjowLCJQYXJlbnRTdHlsZSI6bnVsbH0sIlBhcmVudFN0eWxlIjp7IiRyZWYiOiI4MyJ9fSwiRHVyYXRpb25TdHlsZSI6eyIkaWQiOiIzNDgiLCJGb250U2V0dGluZ3MiOnsiJGlkIjoiMzQ5IiwiRm9udFNpemUiOjksIkZvbnROYW1lIjoiQ2FsaWJyaSIsIklzQm9sZCI6ZmFsc2UsIklzSXRhbGljIjpmYWxzZSwiSXNVbmRlcmxpbmVkIjpmYWxzZSwiUGFyZW50U3R5bGUiOm51bGx9LCJBdXRvU2l6ZSI6MCwiRm9yZWdyb3VuZCI6eyIkaWQiOiIzNTAiLCJDb2xvciI6eyIkaWQiOiIzNTEiLCJBIjoyNTUsIlIiOjI1NSwiRyI6MjU1LCJCIjoyNTV9fSwiTWF4V2lkdGgiOjIwMC4wLCJNYXhIZWlnaHQiOiJJbmZpbml0eSIsIlNtYXJ0Rm9yZWdyb3VuZElzQWN0aXZlIjpmYWxzZSwiSG9yaXpvbnRhbEFsaWdubWVudCI6MCwiVmVydGljYWxBbGlnbm1lbnQiOjAsIlNtYXJ0Rm9yZWdyb3VuZCI6eyIkaWQiOiIzNTIiLCJDb2xvciI6eyIkcmVmIjoiOTMifX0sIkJhY2tncm91bmRGaWxsVHlwZSI6MCwiTWFyZ2luIjp7IiRyZWYiOiI5NCJ9LCJQYWRkaW5nIjp7IiRyZWYiOiI5NSJ9LCJCYWNrZ3JvdW5kIjp7IiRyZWYiOiI5NiJ9LCJJc1Zpc2libGUiOnRydWUsIldpZHRoIjowLjAsIkhlaWdodCI6MC4wLCJCb3JkZXJTdHlsZSI6eyIkaWQiOiIzNTMiLCJMaW5lQ29sb3IiOm51bGwsIkxpbmVXZWlnaHQiOjAuMCwiTGluZVR5cGUiOjAsIlBhcmVudFN0eWxlIjpudWxsfSwiUGFyZW50U3R5bGUiOnsiJHJlZiI6IjkwIn19LCJIb3Jpem9udGFsQ29ubmVjdG9yU3R5bGUiOnsiJGlkIjoiMzU0IiwiTGluZUNvbG9yIjp7IiRyZWYiOiI5OCJ9LCJMaW5lV2VpZ2h0IjoxLjAsIkxpbmVUeXBlIjowLCJQYXJlbnRTdHlsZSI6eyIkcmVmIjoiOTcifX0sIlZlcnRpY2FsQ29ubmVjdG9yU3R5bGUiOnsiJGlkIjoiMzU1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nRydWUsIlBlcmNlbnRhZ2VDb21wbGV0ZVNoYXBlT3BhY2l0eSI6MzUsIlNoYXBlU3R5bGUiOnsiJGlkIjoiMzU2IiwiTWFyZ2luIjp7IiRyZWYiOiIxMDQifSwiUGFkZGluZyI6eyIkaWQiOiIzNTciLCJUb3AiOjQsIkxlZnQiOjEwLCJSaWdodCI6MTAsIkJvdHRvbSI6NH0sIkJhY2tncm91bmQiOnsiJGlkIjoiMzU4IiwiQ29sb3IiOnsiJGlkIjoiMzU5IiwiQSI6MjU1LCJSIjozMCwiRyI6MTAxLCJCIjoxNTJ9fSwiSXNWaXNpYmxlIjp0cnVlLCJXaWR0aCI6MC4wLCJIZWlnaHQiOjEyLjAsIkJvcmRlclN0eWxlIjp7IiRpZCI6IjM2MCIsIkxpbmVDb2xvciI6eyIkaWQiOiIzNjEiLCIkdHlwZSI6Ik5MUkUuQ29tbW9uLkRvbS5Tb2xpZENvbG9yQnJ1c2gsIE5MUkUuQ29tbW9uIiwiQ29sb3IiOnsiJGlkIjoiMzYyIiwiQSI6MjU1LCJSIjoyNTUsIkciOjAsIkIiOjB9fSwiTGluZVdlaWdodCI6MC4wLCJMaW5lVHlwZSI6MCwiUGFyZW50U3R5bGUiOm51bGx9LCJQYXJlbnRTdHlsZSI6eyIkcmVmIjoiMTAzIn19LCJUaXRsZVN0eWxlIjp7IiRpZCI6IjM2MyIsIkZvbnRTZXR0aW5ncyI6eyIkaWQiOiIzNjQiLCJGb250U2l6ZSI6MTAsIkZvbnROYW1lIjoiQ2FsaWJyaSIsIklzQm9sZCI6dHJ1ZSwiSXNJdGFsaWMiOmZhbHNlLCJJc1VuZGVybGluZWQiOmZhbHNlLCJQYXJlbnRTdHlsZSI6bnVsbH0sIkF1dG9TaXplIjoyLCJGb3JlZ3JvdW5kIjp7IiRpZCI6IjM2NSIsIkNvbG9yIjp7IiRpZCI6IjM2NiIsIkEiOjI1NSwiUiI6MzAsIkciOjEwMSwiQiI6MTUyfX0sIk1heFdpZHRoIjozMy43NS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NjciLCJMaW5lQ29sb3IiOm51bGwsIkxpbmVXZWlnaHQiOjAuMCwiTGluZVR5cGUiOjAsIlBhcmVudFN0eWxlIjpudWxsfSwiUGFyZW50U3R5bGUiOnsiJHJlZiI6IjExMSJ9fSwiRGF0ZVN0eWxlIjp7IiRpZCI6IjM2OCIsIkZvbnRTZXR0aW5ncyI6eyIkaWQiOiIzNjkiLCJGb250U2l6ZSI6MTAsIkZvbnROYW1lIjoiQ2FsaWJyaSIsIklzQm9sZCI6ZmFsc2UsIklzSXRhbGljIjpmYWxzZSwiSXNVbmRlcmxpbmVkIjpmYWxzZSwiUGFyZW50U3R5bGUiOm51bGx9LCJBdXRvU2l6ZSI6MCwiRm9yZWdyb3VuZCI6eyIkaWQiOiIzNzAiLCJDb2xvciI6eyIkaWQiOiIzNzE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MzcyIiwiTGluZUNvbG9yIjpudWxsLCJMaW5lV2VpZ2h0IjowLjAsIkxpbmVUeXBlIjowLCJQYXJlbnRTdHlsZSI6bnVsbH0sIlBhcmVudFN0eWxlIjp7IiRyZWYiOiIxMTgifX0sIkRhdGVGb3JtYXQiOnsiJHJlZiI6IjEyNSJ9LCJJc1Zpc2libGUiOnRydWUsIlBhcmVudFN0eWxlIjp7IiRyZWYiOiI4MiJ9fSwiSW5kZXgiOjExLCJTbWFydER1cmF0aW9uQWN0aXZhdGVkIjpmYWxzZSwiRGF0ZUZvcm1hdCI6eyIkcmVmIjoiMTI1In0sIklkIjoiNTdmNTQyOTktNTJkMS00YmY0LTkxMDItYTVhNWZhZjMwZTFhIiwiSW1wb3J0SWQiOm51bGwsIlRpdGxlIjoiUGhhc2UgMiIsIk5vdGUiOm51bGwsIkh5cGVybGluayI6bnVsbCwiSXNDaGFuZ2VkIjpmYWxzZSwiSXNOZXciOnRydWV9LHsiJGlkIjoiMzczIiwiR3JvdXBOYW1lIjpudWxsLCJTdGFydERhdGUiOiIyMDE3LTA5LTE4VDAwOjAwOjAwWiIsIkVuZERhdGUiOiIyMDE3LTA5LTIzVDIzOjU5OjAwIiwiUGVyY2VudGFnZUNvbXBsZXRlIjpudWxsLCJTdHlsZSI6eyIkaWQiOiIzNzQiLCJTaGFwZSI6NCwiU2hhcGVUaGlja25lc3MiOjMsIkR1cmF0aW9uRm9ybWF0IjowLCJJbmNsdWRlTm9uV29ya2luZ0RheXNJbkR1cmF0aW9uIjpmYWxzZSwiUGVyY2VudGFnZUNvbXBsZXRlU3R5bGUiOnsiJGlkIjoiMzc1IiwiRm9udFNldHRpbmdzIjp7IiRyZWYiOiI4NCJ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M3NiIsIkxpbmVDb2xvciI6bnVsbCwiTGluZVdlaWdodCI6MC4wLCJMaW5lVHlwZSI6MCwiUGFyZW50U3R5bGUiOm51bGx9LCJQYXJlbnRTdHlsZSI6eyIkcmVmIjoiODMifX0sIkR1cmF0aW9uU3R5bGUiOnsiJGlkIjoiMzc3IiwiRm9udFNldHRpbmdzIjp7IiRyZWYiOiI5MSJ9LCJBdXRvU2l6ZSI6MCwiRm9yZWdyb3VuZCI6eyIkaWQiOiIzNzgiLCJDb2xvciI6eyIkaWQiOiIzNzkiLCJBIjoyNTUsIlIiOjI1NSwiRyI6MjU1LCJCIjoyNTV9fSwiTWF4V2lkdGgiOjIwMC4wLCJNYXhIZWlnaHQiOiJJbmZpbml0eSIsIlNtYXJ0Rm9yZWdyb3VuZElzQWN0aXZlIjp0cnVlLCJIb3Jpem9udGFsQWxpZ25tZW50IjowLCJWZXJ0aWNhbEFsaWdubWVudCI6MCwiU21hcnRGb3JlZ3JvdW5kIjp7IiRpZCI6IjM4MCIsIkNvbG9yIjp7IiRyZWYiOiIzNzkifX0sIkJhY2tncm91bmRGaWxsVHlwZSI6MCwiTWFyZ2luIjp7IiRyZWYiOiI5NCJ9LCJQYWRkaW5nIjp7IiRyZWYiOiI5NSJ9LCJCYWNrZ3JvdW5kIjp7IiRyZWYiOiI5NiJ9LCJJc1Zpc2libGUiOnRydWUsIldpZHRoIjowLjAsIkhlaWdodCI6MC4wLCJCb3JkZXJTdHlsZSI6eyIkaWQiOiIzODEiLCJMaW5lQ29sb3IiOm51bGwsIkxpbmVXZWlnaHQiOjAuMCwiTGluZVR5cGUiOjAsIlBhcmVudFN0eWxlIjpudWxsfSwiUGFyZW50U3R5bGUiOnsiJHJlZiI6IjkwIn19LCJIb3Jpem9udGFsQ29ubmVjdG9yU3R5bGUiOnsiJGlkIjoiMzgyIiwiTGluZUNvbG9yIjp7IiRpZCI6IjM4MyIsIiR0eXBlIjoiTkxSRS5Db21tb24uRG9tLlNvbGlkQ29sb3JCcnVzaCwgTkxSRS5Db21tb24iLCJDb2xvciI6eyIkaWQiOiIzODQiLCJBIjoyNTUsIlIiOjIzMSwiRyI6MjMwLCJCIjoyMzB9fSwiTGluZVdlaWdodCI6MS4wLCJMaW5lVHlwZSI6MCwiUGFyZW50U3R5bGUiOnsiJHJlZiI6Ijk3In19LCJWZXJ0aWNhbENvbm5lY3RvclN0eWxlIjp7IiRpZCI6IjM4NSIsIkxpbmVDb2xvciI6eyIkcmVmIjoiMTAxIn0sIkxpbmVXZWlnaHQiOjAuMCwiTGluZVR5cGUiOjAsIlBhcmVudFN0eWxlIjp7IiRyZWYiOiIxMDAifX0sIk1hcmdpbiI6bnVsbCwiU3RhcnREYXRlUG9zaXRpb24iOjYsIkVuZERhdGVQb3NpdGlvbiI6NiwiRGF0ZUlzVmlzaWJsZSI6ZmFsc2UsIlRpdGxlUG9zaXRpb24iOjUsIkR1cmF0aW9uUG9zaXRpb24iOjIsIlBlcmNlbnRhZ2VDb21wbGV0ZWRQb3NpdGlvbiI6NiwiU3BhY2luZyI6NSwiSXNCZWxvd1RpbWViYW5kIjp0cnVlLCJQZXJjZW50YWdlQ29tcGxldGVTaGFwZU9wYWNpdHkiOjM1LCJTaGFwZVN0eWxlIjp7IiRpZCI6IjM4NiIsIk1hcmdpbiI6eyIkcmVmIjoiMTA0In0sIlBhZGRpbmciOnsiJGlkIjoiMzg3IiwiVG9wIjowLCJMZWZ0IjoxMCwiUmlnaHQiOjEwLCJCb3R0b20iOjB9LCJCYWNrZ3JvdW5kIjp7IiRpZCI6IjM4OCIsIkNvbG9yIjp7IiRpZCI6IjM4OSIsIkEiOjI1NSwiUiI6MzgsIkciOjEzMSwiQiI6MTk4fX0sIklzVmlzaWJsZSI6dHJ1ZSwiV2lkdGgiOjAuMCwiSGVpZ2h0Ijo5LjE1NTAzOTc4NzI5MjQ4LCJCb3JkZXJTdHlsZSI6eyIkaWQiOiIzOTAiLCJMaW5lQ29sb3IiOnsiJGlkIjoiMzkxIiwiJHR5cGUiOiJOTFJFLkNvbW1vbi5Eb20uU29saWRDb2xvckJydXNoLCBOTFJFLkNvbW1vbiIsIkNvbG9yIjp7IiRpZCI6IjM5MiIsIkEiOjI1NSwiUiI6MjU1LCJHIjowLCJCIjowfX0sIkxpbmVXZWlnaHQiOjAuMCwiTGluZVR5cGUiOjAsIlBhcmVudFN0eWxlIjpudWxsfSwiUGFyZW50U3R5bGUiOnsiJHJlZiI6IjEwMyJ9fSwiVGl0bGVTdHlsZSI6eyIkaWQiOiIzOTMiLCJGb250U2V0dGluZ3MiOnsiJGlkIjoiMzk0IiwiRm9udFNpemUiOjgsIkZvbnROYW1lIjoiQ2FsaWJyaSIsIklzQm9sZCI6ZmFsc2UsIklzSXRhbGljIjpmYWxzZSwiSXNVbmRlcmxpbmVkIjpmYWxzZSwiUGFyZW50U3R5bGUiOm51bGx9LCJBdXRvU2l6ZSI6MiwiRm9yZWdyb3VuZCI6eyIkaWQiOiIzOTUiLCJDb2xvciI6eyIkaWQiOiIzOTYiLCJBIjoyNTUsIlIiOjAsIkciOjExMiwiQiI6MTkyfX0sIk1heFdpZHRoIjozNS4yNS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OTciLCJMaW5lQ29sb3IiOm51bGwsIkxpbmVXZWlnaHQiOjAuMCwiTGluZVR5cGUiOjAsIlBhcmVudFN0eWxlIjpudWxsfSwiUGFyZW50U3R5bGUiOnsiJHJlZiI6IjExMSJ9fSwiRGF0ZVN0eWxlIjp7IiRpZCI6IjM5OCIsIkZvbnRTZXR0aW5ncyI6eyIkaWQiOiIzOTkiLCJGb250U2l6ZSI6MTAsIkZvbnROYW1lIjoiQ2FsaWJyaSIsIklzQm9sZCI6ZmFsc2UsIklzSXRhbGljIjpmYWxzZSwiSXNVbmRlcmxpbmVkIjpmYWxzZSwiUGFyZW50U3R5bGUiOm51bGx9LCJBdXRvU2l6ZSI6MCwiRm9yZWdyb3VuZCI6eyIkaWQiOiI0MDAiLCJDb2xvciI6eyIkaWQiOiI0MDE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mZhbHNlLCJXaWR0aCI6MC4wLCJIZWlnaHQiOjAuMCwiQm9yZGVyU3R5bGUiOnsiJGlkIjoiNDAyIiwiTGluZUNvbG9yIjpudWxsLCJMaW5lV2VpZ2h0IjowLjAsIkxpbmVUeXBlIjowLCJQYXJlbnRTdHlsZSI6bnVsbH0sIlBhcmVudFN0eWxlIjp7IiRyZWYiOiIxMTgifX0sIkRhdGVGb3JtYXQiOnsiJHJlZiI6IjEyNSJ9LCJJc1Zpc2libGUiOnRydWUsIlBhcmVudFN0eWxlIjp7IiRyZWYiOiI4MiJ9fSwiSW5kZXgiOjEyLCJTbWFydER1cmF0aW9uQWN0aXZhdGVkIjpmYWxzZSwiRGF0ZUZvcm1hdCI6eyIkcmVmIjoiMTI1In0sIklkIjoiYjBjZTM0NWYtNWUyZS00MjJmLTkxNTQtYjM1ZDRjMWQ2MWQxIiwiSW1wb3J0SWQiOm51bGwsIlRpdGxlIjoiU3ViLXRhc2sgMSIsIk5vdGUiOm51bGwsIkh5cGVybGluayI6bnVsbCwiSXNDaGFuZ2VkIjpmYWxzZSwiSXNOZXciOnRydWV9LHsiJGlkIjoiNDAzIiwiR3JvdXBOYW1lIjpudWxsLCJTdGFydERhdGUiOiIyMDE3LTA5LTI0VDAwOjAwOjAwWiIsIkVuZERhdGUiOiIyMDE3LTA5LTI2VDIzOjU5OjAwIiwiUGVyY2VudGFnZUNvbXBsZXRlIjpudWxsLCJTdHlsZSI6eyIkaWQiOiI0MDQiLCJTaGFwZSI6MywiU2hhcGVUaGlja25lc3MiOjMsIkR1cmF0aW9uRm9ybWF0IjowLCJJbmNsdWRlTm9uV29ya2luZ0RheXNJbkR1cmF0aW9uIjpmYWxzZSwiUGVyY2VudGFnZUNvbXBsZXRlU3R5bGUiOnsiJGlkIjoiNDA1IiwiRm9udFNldHRpbmdzIjp7IiRyZWYiOiI4NCJ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QwNiIsIkxpbmVDb2xvciI6bnVsbCwiTGluZVdlaWdodCI6MC4wLCJMaW5lVHlwZSI6MCwiUGFyZW50U3R5bGUiOm51bGx9LCJQYXJlbnRTdHlsZSI6eyIkcmVmIjoiODMifX0sIkR1cmF0aW9uU3R5bGUiOnsiJGlkIjoiNDA3IiwiRm9udFNldHRpbmdzIjp7IiRyZWYiOiI5MSJ9LCJBdXRvU2l6ZSI6MCwiRm9yZWdyb3VuZCI6eyIkaWQiOiI0MDgiLCJDb2xvciI6eyIkaWQiOiI0MDkiLCJBIjoyNTUsIlIiOjI1NSwiRyI6MjU1LCJCIjoyNTV9fSwiTWF4V2lkdGgiOjIwMC4wLCJNYXhIZWlnaHQiOiJJbmZpbml0eSIsIlNtYXJ0Rm9yZWdyb3VuZElzQWN0aXZlIjp0cnVlLCJIb3Jpem9udGFsQWxpZ25tZW50IjowLCJWZXJ0aWNhbEFsaWdubWVudCI6MCwiU21hcnRGb3JlZ3JvdW5kIjp7IiRpZCI6IjQxMCIsIkNvbG9yIjp7IiRyZWYiOiI0MDkifX0sIkJhY2tncm91bmRGaWxsVHlwZSI6MCwiTWFyZ2luIjp7IiRyZWYiOiI5NCJ9LCJQYWRkaW5nIjp7IiRyZWYiOiI5NSJ9LCJCYWNrZ3JvdW5kIjp7IiRyZWYiOiI5NiJ9LCJJc1Zpc2libGUiOnRydWUsIldpZHRoIjowLjAsIkhlaWdodCI6MC4wLCJCb3JkZXJTdHlsZSI6eyIkaWQiOiI0MTEiLCJMaW5lQ29sb3IiOm51bGwsIkxpbmVXZWlnaHQiOjAuMCwiTGluZVR5cGUiOjAsIlBhcmVudFN0eWxlIjpudWxsfSwiUGFyZW50U3R5bGUiOnsiJHJlZiI6IjkwIn19LCJIb3Jpem9udGFsQ29ubmVjdG9yU3R5bGUiOnsiJGlkIjoiNDEyIiwiTGluZUNvbG9yIjp7IiRpZCI6IjQxMyIsIiR0eXBlIjoiTkxSRS5Db21tb24uRG9tLlNvbGlkQ29sb3JCcnVzaCwgTkxSRS5Db21tb24iLCJDb2xvciI6eyIkaWQiOiI0MTQiLCJBIjoyNTUsIlIiOjIzMSwiRyI6MjMwLCJCIjoyMzB9fSwiTGluZVdlaWdodCI6MS4wLCJMaW5lVHlwZSI6MCwiUGFyZW50U3R5bGUiOnsiJHJlZiI6Ijk3In19LCJWZXJ0aWNhbENvbm5lY3RvclN0eWxlIjp7IiRpZCI6IjQxNSIsIkxpbmVDb2xvciI6eyIkcmVmIjoiMTAxIn0sIkxpbmVXZWlnaHQiOjAuMCwiTGluZVR5cGUiOjAsIlBhcmVudFN0eWxlIjp7IiRyZWYiOiIxMDAifX0sIk1hcmdpbiI6bnVsbCwiU3RhcnREYXRlUG9zaXRpb24iOjYsIkVuZERhdGVQb3NpdGlvbiI6NiwiRGF0ZUlzVmlzaWJsZSI6ZmFsc2UsIlRpdGxlUG9zaXRpb24iOjUsIkR1cmF0aW9uUG9zaXRpb24iOjIsIlBlcmNlbnRhZ2VDb21wbGV0ZWRQb3NpdGlvbiI6NiwiU3BhY2luZyI6NSwiSXNCZWxvd1RpbWViYW5kIjp0cnVlLCJQZXJjZW50YWdlQ29tcGxldGVTaGFwZU9wYWNpdHkiOjM1LCJTaGFwZVN0eWxlIjp7IiRpZCI6IjQxNiIsIk1hcmdpbiI6eyIkcmVmIjoiMTA0In0sIlBhZGRpbmciOnsiJGlkIjoiNDE3IiwiVG9wIjowLCJMZWZ0IjowLCJSaWdodCI6MTAsIkJvdHRvbSI6MH0sIkJhY2tncm91bmQiOnsiJGlkIjoiNDE4IiwiQ29sb3IiOnsiJGlkIjoiNDE5IiwiQSI6MjU1LCJSIjozOCwiRyI6MTMxLCJCIjoxOTh9fSwiSXNWaXNpYmxlIjp0cnVlLCJXaWR0aCI6MC4wLCJIZWlnaHQiOjkuMTU1MDM5Nzg3MjkyNDgsIkJvcmRlclN0eWxlIjp7IiRpZCI6IjQyMCIsIkxpbmVDb2xvciI6eyIkaWQiOiI0MjEiLCIkdHlwZSI6Ik5MUkUuQ29tbW9uLkRvbS5Tb2xpZENvbG9yQnJ1c2gsIE5MUkUuQ29tbW9uIiwiQ29sb3IiOnsiJGlkIjoiNDIyIiwiQSI6MjU1LCJSIjoyNTUsIkciOjAsIkIiOjB9fSwiTGluZVdlaWdodCI6MC4wLCJMaW5lVHlwZSI6MCwiUGFyZW50U3R5bGUiOm51bGx9LCJQYXJlbnRTdHlsZSI6eyIkcmVmIjoiMTAzIn19LCJUaXRsZVN0eWxlIjp7IiRpZCI6IjQyMyIsIkZvbnRTZXR0aW5ncyI6eyIkaWQiOiI0MjQiLCJGb250U2l6ZSI6OCwiRm9udE5hbWUiOiJDYWxpYnJpIiwiSXNCb2xkIjpmYWxzZSwiSXNJdGFsaWMiOmZhbHNlLCJJc1VuZGVybGluZWQiOmZhbHNlLCJQYXJlbnRTdHlsZSI6bnVsbH0sIkF1dG9TaXplIjoyLCJGb3JlZ3JvdW5kIjp7IiRpZCI6IjQyNSIsIkNvbG9yIjp7IiRpZCI6IjQyNiIsIkEiOjI1NSwiUiI6MCwiRyI6MTEyLCJCIjoxOTJ9fSwiTWF4V2lkdGgiOjM1LjI1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QyNyIsIkxpbmVDb2xvciI6bnVsbCwiTGluZVdlaWdodCI6MC4wLCJMaW5lVHlwZSI6MCwiUGFyZW50U3R5bGUiOm51bGx9LCJQYXJlbnRTdHlsZSI6eyIkcmVmIjoiMTExIn19LCJEYXRlU3R5bGUiOnsiJGlkIjoiNDI4IiwiRm9udFNldHRpbmdzIjp7IiRpZCI6IjQyOSIsIkZvbnRTaXplIjoxMCwiRm9udE5hbWUiOiJDYWxpYnJpIiwiSXNCb2xkIjpmYWxzZSwiSXNJdGFsaWMiOmZhbHNlLCJJc1VuZGVybGluZWQiOmZhbHNlLCJQYXJlbnRTdHlsZSI6bnVsbH0sIkF1dG9TaXplIjowLCJGb3JlZ3JvdW5kIjp7IiRpZCI6IjQzMCIsIkNvbG9yIjp7IiRpZCI6IjQz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0MzIiLCJMaW5lQ29sb3IiOm51bGwsIkxpbmVXZWlnaHQiOjAuMCwiTGluZVR5cGUiOjAsIlBhcmVudFN0eWxlIjpudWxsfSwiUGFyZW50U3R5bGUiOnsiJHJlZiI6IjExOCJ9fSwiRGF0ZUZvcm1hdCI6eyIkcmVmIjoiMTI1In0sIklzVmlzaWJsZSI6dHJ1ZSwiUGFyZW50U3R5bGUiOnsiJHJlZiI6IjgyIn19LCJJbmRleCI6MTMsIlNtYXJ0RHVyYXRpb25BY3RpdmF0ZWQiOmZhbHNlLCJEYXRlRm9ybWF0Ijp7IiRyZWYiOiIxMjUifSwiSWQiOiJkNDgwNjAwZC1lZDQwLTQyYzQtOGVlNS1lODBlNWI3MWEzMzYiLCJJbXBvcnRJZCI6bnVsbCwiVGl0bGUiOiJTdWItdGFzayAyIiwiTm90ZSI6bnVsbCwiSHlwZXJsaW5rIjpudWxsLCJJc0NoYW5nZWQiOmZhbHNlLCJJc05ldyI6dHJ1ZX0seyIkaWQiOiI0MzMiLCJHcm91cE5hbWUiOm51bGwsIlN0YXJ0RGF0ZSI6IjIwMTctMDktMjdUMDA6MDA6MDBaIiwiRW5kRGF0ZSI6IjIwMTctMTAtMDNUMjM6NTk6MDAiLCJQZXJjZW50YWdlQ29tcGxldGUiOm51bGwsIlN0eWxlIjp7IiRpZCI6IjQzNCIsIlNoYXBlIjo0LCJTaGFwZVRoaWNrbmVzcyI6MywiRHVyYXRpb25Gb3JtYXQiOjAsIkluY2x1ZGVOb25Xb3JraW5nRGF5c0luRHVyYXRpb24iOmZhbHNlLCJQZXJjZW50YWdlQ29tcGxldGVTdHlsZSI6eyIkaWQiOiI0MzU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NDM2IiwiTGluZUNvbG9yIjpudWxsLCJMaW5lV2VpZ2h0IjowLjAsIkxpbmVUeXBlIjowLCJQYXJlbnRTdHlsZSI6bnVsbH0sIlBhcmVudFN0eWxlIjp7IiRyZWYiOiI4MyJ9fSwiRHVyYXRpb25TdHlsZSI6eyIkaWQiOiI0MzciLCJGb250U2V0dGluZ3MiOnsiJHJlZiI6IjkxIn0sIkF1dG9TaXplIjowLCJGb3JlZ3JvdW5kIjp7IiRpZCI6IjQzOCIsIkNvbG9yIjp7IiRpZCI6IjQzOSIsIkEiOjI1NSwiUiI6MjU1LCJHIjoyNTUsIkIiOjI1NX19LCJNYXhXaWR0aCI6MjAwLjAsIk1heEhlaWdodCI6IkluZmluaXR5IiwiU21hcnRGb3JlZ3JvdW5kSXNBY3RpdmUiOnRydWUsIkhvcml6b250YWxBbGlnbm1lbnQiOjAsIlZlcnRpY2FsQWxpZ25tZW50IjowLCJTbWFydEZvcmVncm91bmQiOnsiJGlkIjoiNDQwIiwiQ29sb3IiOnsiJHJlZiI6IjQzOSJ9fSwiQmFja2dyb3VuZEZpbGxUeXBlIjowLCJNYXJnaW4iOnsiJHJlZiI6Ijk0In0sIlBhZGRpbmciOnsiJHJlZiI6Ijk1In0sIkJhY2tncm91bmQiOnsiJHJlZiI6Ijk2In0sIklzVmlzaWJsZSI6dHJ1ZSwiV2lkdGgiOjAuMCwiSGVpZ2h0IjowLjAsIkJvcmRlclN0eWxlIjp7IiRpZCI6IjQ0MSIsIkxpbmVDb2xvciI6bnVsbCwiTGluZVdlaWdodCI6MC4wLCJMaW5lVHlwZSI6MCwiUGFyZW50U3R5bGUiOm51bGx9LCJQYXJlbnRTdHlsZSI6eyIkcmVmIjoiOTAifX0sIkhvcml6b250YWxDb25uZWN0b3JTdHlsZSI6eyIkaWQiOiI0NDIiLCJMaW5lQ29sb3IiOnsiJGlkIjoiNDQzIiwiJHR5cGUiOiJOTFJFLkNvbW1vbi5Eb20uU29saWRDb2xvckJydXNoLCBOTFJFLkNvbW1vbiIsIkNvbG9yIjp7IiRpZCI6IjQ0NCIsIkEiOjI1NSwiUiI6MjMxLCJHIjoyMzAsIkIiOjIzMH19LCJMaW5lV2VpZ2h0IjoxLjAsIkxpbmVUeXBlIjowLCJQYXJlbnRTdHlsZSI6eyIkcmVmIjoiOTcifX0sIlZlcnRpY2FsQ29ubmVjdG9yU3R5bGUiOnsiJGlkIjoiNDQ1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1LCJJc0JlbG93VGltZWJhbmQiOnRydWUsIlBlcmNlbnRhZ2VDb21wbGV0ZVNoYXBlT3BhY2l0eSI6MzUsIlNoYXBlU3R5bGUiOnsiJGlkIjoiNDQ2IiwiTWFyZ2luIjp7IiRyZWYiOiIxMDQifSwiUGFkZGluZyI6eyIkaWQiOiI0NDciLCJUb3AiOjAsIkxlZnQiOjEwLCJSaWdodCI6MTAsIkJvdHRvbSI6MH0sIkJhY2tncm91bmQiOnsiJGlkIjoiNDQ4IiwiQ29sb3IiOnsiJGlkIjoiNDQ5IiwiQSI6MjU1LCJSIjozOCwiRyI6MTMxLCJCIjoxOTh9fSwiSXNWaXNpYmxlIjp0cnVlLCJXaWR0aCI6MC4wLCJIZWlnaHQiOjkuMTU1MDM5Nzg3MjkyNDgsIkJvcmRlclN0eWxlIjp7IiRpZCI6IjQ1MCIsIkxpbmVDb2xvciI6eyIkaWQiOiI0NTEiLCIkdHlwZSI6Ik5MUkUuQ29tbW9uLkRvbS5Tb2xpZENvbG9yQnJ1c2gsIE5MUkUuQ29tbW9uIiwiQ29sb3IiOnsiJGlkIjoiNDUyIiwiQSI6MjU1LCJSIjoyNTUsIkciOjAsIkIiOjB9fSwiTGluZVdlaWdodCI6MC4wLCJMaW5lVHlwZSI6MCwiUGFyZW50U3R5bGUiOm51bGx9LCJQYXJlbnRTdHlsZSI6eyIkcmVmIjoiMTAzIn19LCJUaXRsZVN0eWxlIjp7IiRpZCI6IjQ1MyIsIkZvbnRTZXR0aW5ncyI6eyIkaWQiOiI0NTQiLCJGb250U2l6ZSI6OCwiRm9udE5hbWUiOiJDYWxpYnJpIiwiSXNCb2xkIjpmYWxzZSwiSXNJdGFsaWMiOmZhbHNlLCJJc1VuZGVybGluZWQiOmZhbHNlLCJQYXJlbnRTdHlsZSI6bnVsbH0sIkF1dG9TaXplIjoyLCJGb3JlZ3JvdW5kIjp7IiRpZCI6IjQ1NSIsIkNvbG9yIjp7IiRpZCI6IjQ1NiIsIkEiOjI1NSwiUiI6MCwiRyI6MTEyLCJCIjoxOTJ9fSwiTWF4V2lkdGgiOjM1LjI1LCJNYXhIZWlnaHQiOiJJbmZpbml0eSIsIlNtYXJ0Rm9yZWdyb3VuZElzQWN0aXZlIjpmYWxzZSwiSG9yaXpvbnRhbEFsaWdubWVudCI6MC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Q1NyIsIkxpbmVDb2xvciI6bnVsbCwiTGluZVdlaWdodCI6MC4wLCJMaW5lVHlwZSI6MCwiUGFyZW50U3R5bGUiOm51bGx9LCJQYXJlbnRTdHlsZSI6eyIkcmVmIjoiMTExIn19LCJEYXRlU3R5bGUiOnsiJGlkIjoiNDU4IiwiRm9udFNldHRpbmdzIjp7IiRpZCI6IjQ1OSIsIkZvbnRTaXplIjoxMCwiRm9udE5hbWUiOiJDYWxpYnJpIiwiSXNCb2xkIjpmYWxzZSwiSXNJdGFsaWMiOmZhbHNlLCJJc1VuZGVybGluZWQiOmZhbHNlLCJQYXJlbnRTdHlsZSI6bnVsbH0sIkF1dG9TaXplIjowLCJGb3JlZ3JvdW5kIjp7IiRpZCI6IjQ2MCIsIkNvbG9yIjp7IiRpZCI6IjQ2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ZmFsc2UsIldpZHRoIjowLjAsIkhlaWdodCI6MC4wLCJCb3JkZXJTdHlsZSI6eyIkaWQiOiI0NjIiLCJMaW5lQ29sb3IiOm51bGwsIkxpbmVXZWlnaHQiOjAuMCwiTGluZVR5cGUiOjAsIlBhcmVudFN0eWxlIjpudWxsfSwiUGFyZW50U3R5bGUiOnsiJHJlZiI6IjExOCJ9fSwiRGF0ZUZvcm1hdCI6eyIkcmVmIjoiMTI1In0sIklzVmlzaWJsZSI6dHJ1ZSwiUGFyZW50U3R5bGUiOnsiJHJlZiI6IjgyIn19LCJJbmRleCI6MTQsIlNtYXJ0RHVyYXRpb25BY3RpdmF0ZWQiOmZhbHNlLCJEYXRlRm9ybWF0Ijp7IiRyZWYiOiIxMjUifSwiSWQiOiIyZjhmYTQwNy0zODQ1LTQ5N2MtOTg1OS02MTg3OWZlMDJiZDkiLCJJbXBvcnRJZCI6bnVsbCwiVGl0bGUiOiJTdWItdGFzayAzIiwiTm90ZSI6bnVsbCwiSHlwZXJsaW5rIjpudWxsLCJJc0NoYW5nZWQiOmZhbHNlLCJJc05ldyI6dHJ1ZX0seyIkaWQiOiI0NjMiLCJHcm91cE5hbWUiOm51bGwsIlN0YXJ0RGF0ZSI6IjIwMTctMDktMjdUMDA6MDA6MDBaIiwiRW5kRGF0ZSI6IjIwMTctMTAtMDJUMjM6NTk6MDAiLCJQZXJjZW50YWdlQ29tcGxldGUiOm51bGwsIlN0eWxlIjp7IiRpZCI6IjQ2NCIsIlNoYXBlIjozLCJTaGFwZVRoaWNrbmVzcyI6MywiRHVyYXRpb25Gb3JtYXQiOjAsIkluY2x1ZGVOb25Xb3JraW5nRGF5c0luRHVyYXRpb24iOmZhbHNlLCJQZXJjZW50YWdlQ29tcGxldGVTdHlsZSI6eyIkaWQiOiI0NjUiLCJGb250U2V0dGluZ3MiOnsiJHJlZiI6Ijg0In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NDY2IiwiTGluZUNvbG9yIjpudWxsLCJMaW5lV2VpZ2h0IjowLjAsIkxpbmVUeXBlIjowLCJQYXJlbnRTdHlsZSI6bnVsbH0sIlBhcmVudFN0eWxlIjp7IiRyZWYiOiI4MyJ9fSwiRHVyYXRpb25TdHlsZSI6eyIkaWQiOiI0NjciLCJGb250U2V0dGluZ3MiOnsiJHJlZiI6IjkxIn0sIkF1dG9TaXplIjowLCJGb3JlZ3JvdW5kIjp7IiRpZCI6IjQ2OCIsIkNvbG9yIjp7IiRpZCI6IjQ2OSIsIkEiOjI1NSwiUiI6MjU1LCJHIjoyNTUsIkIiOjI1NX19LCJNYXhXaWR0aCI6MjAwLjAsIk1heEhlaWdodCI6IkluZmluaXR5IiwiU21hcnRGb3JlZ3JvdW5kSXNBY3RpdmUiOmZhbHNlLCJIb3Jpem9udGFsQWxpZ25tZW50IjowLCJWZXJ0aWNhbEFsaWdubWVudCI6MCwiU21hcnRGb3JlZ3JvdW5kIjp7IiRpZCI6IjQ3MCIsIkNvbG9yIjp7IiRyZWYiOiI5MyJ9fSwiQmFja2dyb3VuZEZpbGxUeXBlIjowLCJNYXJnaW4iOnsiJHJlZiI6Ijk0In0sIlBhZGRpbmciOnsiJHJlZiI6Ijk1In0sIkJhY2tncm91bmQiOnsiJHJlZiI6Ijk2In0sIklzVmlzaWJsZSI6dHJ1ZSwiV2lkdGgiOjAuMCwiSGVpZ2h0IjowLjAsIkJvcmRlclN0eWxlIjp7IiRpZCI6IjQ3MSIsIkxpbmVDb2xvciI6bnVsbCwiTGluZVdlaWdodCI6MC4wLCJMaW5lVHlwZSI6MCwiUGFyZW50U3R5bGUiOm51bGx9LCJQYXJlbnRTdHlsZSI6eyIkcmVmIjoiOTAifX0sIkhvcml6b250YWxDb25uZWN0b3JTdHlsZSI6eyIkaWQiOiI0NzIiLCJMaW5lQ29sb3IiOnsiJGlkIjoiNDczIiwiJHR5cGUiOiJOTFJFLkNvbW1vbi5Eb20uU29saWRDb2xvckJydXNoLCBOTFJFLkNvbW1vbiIsIkNvbG9yIjp7IiRpZCI6IjQ3NCIsIkEiOjI1NSwiUiI6MjMxLCJHIjoyMzAsIkIiOjIzMH19LCJMaW5lV2VpZ2h0IjoxLjAsIkxpbmVUeXBlIjowLCJQYXJlbnRTdHlsZSI6eyIkcmVmIjoiOTcifX0sIlZlcnRpY2FsQ29ubmVjdG9yU3R5bGUiOnsiJGlkIjoiNDc1IiwiTGluZUNvbG9yIjp7IiRyZWYiOiIxMDEifSwiTGluZVdlaWdodCI6MC4wLCJMaW5lVHlwZSI6MCwiUGFyZW50U3R5bGUiOnsiJHJlZiI6IjEwMCJ9fSwiTWFyZ2luIjpudWxsLCJTdGFydERhdGVQb3NpdGlvbiI6NiwiRW5kRGF0ZVBvc2l0aW9uIjo2LCJEYXRlSXNWaXNpYmxlIjpmYWxzZSwiVGl0bGVQb3NpdGlvbiI6NSwiRHVyYXRpb25Qb3NpdGlvbiI6MiwiUGVyY2VudGFnZUNvbXBsZXRlZFBvc2l0aW9uIjo2LCJTcGFjaW5nIjoyLCJJc0JlbG93VGltZWJhbmQiOnRydWUsIlBlcmNlbnRhZ2VDb21wbGV0ZVNoYXBlT3BhY2l0eSI6MzUsIlNoYXBlU3R5bGUiOnsiJGlkIjoiNDc2IiwiTWFyZ2luIjp7IiRyZWYiOiIxMDQifSwiUGFkZGluZyI6eyIkaWQiOiI0NzciLCJUb3AiOjAsIkxlZnQiOjAsIlJpZ2h0IjoxMCwiQm90dG9tIjowfSwiQmFja2dyb3VuZCI6eyIkaWQiOiI0NzgiLCJDb2xvciI6eyIkaWQiOiI0NzkiLCJBIjoyNTUsIlIiOjM4LCJHIjoxMzEsIkIiOjE5OH19LCJJc1Zpc2libGUiOnRydWUsIldpZHRoIjowLjAsIkhlaWdodCI6OS4xNTUwMzk3ODcyOTI0OCwiQm9yZGVyU3R5bGUiOnsiJGlkIjoiNDgwIiwiTGluZUNvbG9yIjp7IiRpZCI6IjQ4MSIsIiR0eXBlIjoiTkxSRS5Db21tb24uRG9tLlNvbGlkQ29sb3JCcnVzaCwgTkxSRS5Db21tb24iLCJDb2xvciI6eyIkaWQiOiI0ODIiLCJBIjoyNTUsIlIiOjI1NSwiRyI6MCwiQiI6MH19LCJMaW5lV2VpZ2h0IjowLjAsIkxpbmVUeXBlIjowLCJQYXJlbnRTdHlsZSI6bnVsbH0sIlBhcmVudFN0eWxlIjp7IiRyZWYiOiIxMDMifX0sIlRpdGxlU3R5bGUiOnsiJGlkIjoiNDgzIiwiRm9udFNldHRpbmdzIjp7IiRpZCI6IjQ4NCIsIkZvbnRTaXplIjo4LCJGb250TmFtZSI6IkNhbGlicmkiLCJJc0JvbGQiOmZhbHNlLCJJc0l0YWxpYyI6ZmFsc2UsIklzVW5kZXJsaW5lZCI6ZmFsc2UsIlBhcmVudFN0eWxlIjpudWxsfSwiQXV0b1NpemUiOjIsIkZvcmVncm91bmQiOnsiJGlkIjoiNDg1IiwiQ29sb3IiOnsiJGlkIjoiNDg2IiwiQSI6MjU1LCJSIjowLCJHIjoxMTIsIkIiOjE5Mn19LCJNYXhXaWR0aCI6MzUuMjUsIk1heEhlaWdodCI6IkluZmluaXR5IiwiU21hcnRGb3JlZ3JvdW5kSXNBY3RpdmUiOmZhbHNlLCJIb3Jpem9udGFsQWxpZ25tZW50Ijow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NDg3IiwiTGluZUNvbG9yIjpudWxsLCJMaW5lV2VpZ2h0IjowLjAsIkxpbmVUeXBlIjowLCJQYXJlbnRTdHlsZSI6bnVsbH0sIlBhcmVudFN0eWxlIjp7IiRyZWYiOiIxMTEifX0sIkRhdGVTdHlsZSI6eyIkaWQiOiI0ODgiLCJGb250U2V0dGluZ3MiOnsiJGlkIjoiNDg5IiwiRm9udFNpemUiOjEwLCJGb250TmFtZSI6IkNhbGlicmkiLCJJc0JvbGQiOmZhbHNlLCJJc0l0YWxpYyI6ZmFsc2UsIklzVW5kZXJsaW5lZCI6ZmFsc2UsIlBhcmVudFN0eWxlIjpudWxsfSwiQXV0b1NpemUiOjAsIkZvcmVncm91bmQiOnsiJGlkIjoiNDkwIiwiQ29sb3IiOnsiJGlkIjoiNDk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mYWxzZSwiV2lkdGgiOjAuMCwiSGVpZ2h0IjowLjAsIkJvcmRlclN0eWxlIjp7IiRpZCI6IjQ5MiIsIkxpbmVDb2xvciI6bnVsbCwiTGluZVdlaWdodCI6MC4wLCJMaW5lVHlwZSI6MCwiUGFyZW50U3R5bGUiOm51bGx9LCJQYXJlbnRTdHlsZSI6eyIkcmVmIjoiMTE4In19LCJEYXRlRm9ybWF0Ijp7IiRyZWYiOiIxMjUifSwiSXNWaXNpYmxlIjp0cnVlLCJQYXJlbnRTdHlsZSI6eyIkcmVmIjoiODIifX0sIkluZGV4IjoxNSwiU21hcnREdXJhdGlvbkFjdGl2YXRlZCI6ZmFsc2UsIkRhdGVGb3JtYXQiOnsiJHJlZiI6IjEyNSJ9LCJJZCI6IjQ1MmZmYmZmLTY0MzQtNDliZi04OThiLTg0MjAzMDI2OWQ3OSIsIkltcG9ydElkIjpudWxsLCJUaXRsZSI6IlN1Yi10YXNrIDQiLCJOb3RlIjpudWxsLCJIeXBlcmxpbmsiOm51bGwsIklzQ2hhbmdlZCI6ZmFsc2UsIklzTmV3Ijp0cnVlfV0sIk1zUHJvamVjdEl0ZW1zVHJlZSI6eyIkaWQiOiI0OTMiLCJSb290Ijp7IkltcG9ydElkIjpudWxsLCJJc0ltcG9ydGVkIjpmYWxzZSwiQ2hpbGRyZW4iOltdfX0sIk1ldGFkYXRhIjp7IiRpZCI6IjQ5NCIsIlJlY2VudENvbG9yc0NvbGxlY3Rpb24iOiJbXSJ9LCJTZXR0aW5ncyI6eyIkaWQiOiI0OTUiLCJJbXBhT3B0aW9ucyI6bnVsbC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dHJ1ZSwiU21hcnRUaW1lbGluZVRhc2tQZXJjZW50YWdlRml0IjpmYWxzZX0sIklzTmV3Ijp0cnVlLCJJbXBvcnRUeXBlIjowLCJGaWxlUGF0aCI6bnVsbCwiVGltZUNvbmZpZ3VyYXRpb24iOnsiJGlkIjoiNDk2IiwiVXNlVGltZSI6ZmFsc2UsIldvcmtEYXlTdGFydCI6IjAwOjAwOjAwIiwiV29ya0RheUVuZCI6IjIzOjU5OjAwIn0sIkxhc3RVc2VkVGVtcGxhdGVJZCI6IjczNTViNjMzLWFjNjYtNDUyOC04YjRkLTI5OWZhZWRjOWVlOSJ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3_Office Theme">
  <a:themeElements>
    <a:clrScheme name="Custom 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110</Words>
  <Application>Microsoft Office PowerPoint</Application>
  <PresentationFormat>On-screen Show (4:3)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UI </vt:lpstr>
      <vt:lpstr>Segoe UI Semibold</vt:lpstr>
      <vt:lpstr>3_Office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2014-09-18T01:02:17Z</dcterms:created>
  <dcterms:modified xsi:type="dcterms:W3CDTF">2018-09-09T12:59:32Z</dcterms:modified>
</cp:coreProperties>
</file>