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sldIdLst>
    <p:sldId id="271" r:id="rId2"/>
    <p:sldId id="27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598"/>
    <a:srgbClr val="CC0000"/>
    <a:srgbClr val="95222E"/>
    <a:srgbClr val="92202D"/>
    <a:srgbClr val="2683C6"/>
    <a:srgbClr val="1D6295"/>
    <a:srgbClr val="FF5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1" d="100"/>
          <a:sy n="41" d="100"/>
        </p:scale>
        <p:origin x="30" y="20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78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88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6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3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18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165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56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09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77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8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7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slideLayout" Target="../slideLayouts/slideLayout6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" y="0"/>
            <a:ext cx="12178441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8763168" y="962215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7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41" name="OTLSHAPE_T_452ffbff643449bf898b842030269d79_HorizontalConnector1"/>
          <p:cNvCxnSpPr/>
          <p:nvPr>
            <p:custDataLst>
              <p:tags r:id="rId2"/>
            </p:custDataLst>
          </p:nvPr>
        </p:nvCxnSpPr>
        <p:spPr>
          <a:xfrm>
            <a:off x="713317" y="4700058"/>
            <a:ext cx="8591957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40" name="OTLSHAPE_T_2f8fa4073845497c985961879fe02bd9_HorizontalConnector1"/>
          <p:cNvCxnSpPr/>
          <p:nvPr>
            <p:custDataLst>
              <p:tags r:id="rId3"/>
            </p:custDataLst>
          </p:nvPr>
        </p:nvCxnSpPr>
        <p:spPr>
          <a:xfrm>
            <a:off x="713317" y="4466040"/>
            <a:ext cx="8591957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9" name="OTLSHAPE_T_d480600ded4042c48ee5e80e5b71a336_HorizontalConnector1"/>
          <p:cNvCxnSpPr/>
          <p:nvPr>
            <p:custDataLst>
              <p:tags r:id="rId4"/>
            </p:custDataLst>
          </p:nvPr>
        </p:nvCxnSpPr>
        <p:spPr>
          <a:xfrm>
            <a:off x="713317" y="4232021"/>
            <a:ext cx="7716701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8" name="OTLSHAPE_T_b0ce345f5e2e422f9154b35d4c1d61d1_HorizontalConnector1"/>
          <p:cNvCxnSpPr/>
          <p:nvPr>
            <p:custDataLst>
              <p:tags r:id="rId5"/>
            </p:custDataLst>
          </p:nvPr>
        </p:nvCxnSpPr>
        <p:spPr>
          <a:xfrm>
            <a:off x="713317" y="3998002"/>
            <a:ext cx="5966189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7" name="OTLSHAPE_T_57f5429952d14bf49102a5a5faf30e1a_HorizontalConnector1"/>
          <p:cNvCxnSpPr/>
          <p:nvPr>
            <p:custDataLst>
              <p:tags r:id="rId6"/>
            </p:custDataLst>
          </p:nvPr>
        </p:nvCxnSpPr>
        <p:spPr>
          <a:xfrm>
            <a:off x="695537" y="3740722"/>
            <a:ext cx="5983969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6" name="OTLSHAPE_T_836c357db4084b50807ddd27b87cbdc3_HorizontalConnector1"/>
          <p:cNvCxnSpPr/>
          <p:nvPr>
            <p:custDataLst>
              <p:tags r:id="rId7"/>
            </p:custDataLst>
          </p:nvPr>
        </p:nvCxnSpPr>
        <p:spPr>
          <a:xfrm>
            <a:off x="1575647" y="2176357"/>
            <a:ext cx="4437076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5" name="OTLSHAPE_T_78be7d9108184754b05589e65c41c421_HorizontalConnector1"/>
          <p:cNvCxnSpPr/>
          <p:nvPr>
            <p:custDataLst>
              <p:tags r:id="rId8"/>
            </p:custDataLst>
          </p:nvPr>
        </p:nvCxnSpPr>
        <p:spPr>
          <a:xfrm>
            <a:off x="713317" y="1925997"/>
            <a:ext cx="3632173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4" name="OTLSHAPE_T_59ca60aa1ba948a79516fa0118865308_HorizontalConnector1"/>
          <p:cNvCxnSpPr/>
          <p:nvPr>
            <p:custDataLst>
              <p:tags r:id="rId9"/>
            </p:custDataLst>
          </p:nvPr>
        </p:nvCxnSpPr>
        <p:spPr>
          <a:xfrm>
            <a:off x="713317" y="1691979"/>
            <a:ext cx="2173413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3" name="OTLSHAPE_T_48541c08b8264880b5f5e24c9c19489c_HorizontalConnector1"/>
          <p:cNvCxnSpPr/>
          <p:nvPr>
            <p:custDataLst>
              <p:tags r:id="rId10"/>
            </p:custDataLst>
          </p:nvPr>
        </p:nvCxnSpPr>
        <p:spPr>
          <a:xfrm>
            <a:off x="713317" y="1457960"/>
            <a:ext cx="1589909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2" name="OTLSHAPE_T_3a68715404b5435ab4a487ba7219617a_HorizontalConnector1"/>
          <p:cNvCxnSpPr/>
          <p:nvPr>
            <p:custDataLst>
              <p:tags r:id="rId11"/>
            </p:custDataLst>
          </p:nvPr>
        </p:nvCxnSpPr>
        <p:spPr>
          <a:xfrm>
            <a:off x="695537" y="1200679"/>
            <a:ext cx="1607689" cy="0"/>
          </a:xfrm>
          <a:prstGeom prst="line">
            <a:avLst/>
          </a:prstGeom>
          <a:ln w="9525" cap="flat" cmpd="sng" algn="ctr">
            <a:solidFill>
              <a:srgbClr val="EA161E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1" name="OTLSHAPE_M_26c928c3e36b4a2d836f0b5f31ef08d2_Connector1"/>
          <p:cNvCxnSpPr/>
          <p:nvPr>
            <p:custDataLst>
              <p:tags r:id="rId12"/>
            </p:custDataLst>
          </p:nvPr>
        </p:nvCxnSpPr>
        <p:spPr>
          <a:xfrm>
            <a:off x="2892877" y="2605828"/>
            <a:ext cx="0" cy="442172"/>
          </a:xfrm>
          <a:prstGeom prst="line">
            <a:avLst/>
          </a:prstGeom>
          <a:ln w="9525" cap="flat" cmpd="sng" algn="ctr">
            <a:solidFill>
              <a:srgbClr val="96D6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0" name="OTLSHAPE_M_ccd9ec8f2afa4259a768f5e413e3b544_Connector1"/>
          <p:cNvCxnSpPr/>
          <p:nvPr>
            <p:custDataLst>
              <p:tags r:id="rId13"/>
            </p:custDataLst>
          </p:nvPr>
        </p:nvCxnSpPr>
        <p:spPr>
          <a:xfrm>
            <a:off x="1142365" y="2605828"/>
            <a:ext cx="0" cy="442172"/>
          </a:xfrm>
          <a:prstGeom prst="line">
            <a:avLst/>
          </a:prstGeom>
          <a:ln w="9525" cap="flat" cmpd="sng" algn="ctr">
            <a:solidFill>
              <a:srgbClr val="96D6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01" name="OTLSHAPE_TB_00000000000000000000000000000000_LeftEndCaps" hidden="1"/>
          <p:cNvSpPr txBox="1"/>
          <p:nvPr>
            <p:custDataLst>
              <p:tags r:id="rId14"/>
            </p:custDataLst>
          </p:nvPr>
        </p:nvSpPr>
        <p:spPr>
          <a:xfrm>
            <a:off x="254000" y="30989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02" name="OTLSHAPE_TB_00000000000000000000000000000000_RightEndCaps" hidden="1"/>
          <p:cNvSpPr txBox="1"/>
          <p:nvPr>
            <p:custDataLst>
              <p:tags r:id="rId15"/>
            </p:custDataLst>
          </p:nvPr>
        </p:nvSpPr>
        <p:spPr>
          <a:xfrm>
            <a:off x="11474534" y="30989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03" name="OTLSHAPE_TB_00000000000000000000000000000000_ScaleContainer"/>
          <p:cNvSpPr/>
          <p:nvPr>
            <p:custDataLst>
              <p:tags r:id="rId16"/>
            </p:custDataLst>
          </p:nvPr>
        </p:nvSpPr>
        <p:spPr>
          <a:xfrm>
            <a:off x="844465" y="3048000"/>
            <a:ext cx="10515600" cy="381000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0">
                <a:srgbClr val="1F497D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4" name="OTLSHAPE_TB_00000000000000000000000000000000_ElapsedTim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5" name="OTLSHAPE_TB_00000000000000000000000000000000_TodayMarkerShape" hidden="1"/>
          <p:cNvSpPr/>
          <p:nvPr>
            <p:custDataLst>
              <p:tags r:id="rId18"/>
            </p:custDataLst>
          </p:nvPr>
        </p:nvSpPr>
        <p:spPr>
          <a:xfrm>
            <a:off x="790037" y="34290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6" name="OTLSHAPE_TB_00000000000000000000000000000000_TodayMarkerText" hidden="1"/>
          <p:cNvSpPr txBox="1"/>
          <p:nvPr>
            <p:custDataLst>
              <p:tags r:id="rId19"/>
            </p:custDataLst>
          </p:nvPr>
        </p:nvSpPr>
        <p:spPr>
          <a:xfrm>
            <a:off x="844465" y="35560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07" name="OTLSHAPE_TB_00000000000000000000000000000000_TimescaleInterval1"/>
          <p:cNvSpPr txBox="1"/>
          <p:nvPr>
            <p:custDataLst>
              <p:tags r:id="rId20"/>
            </p:custDataLst>
          </p:nvPr>
        </p:nvSpPr>
        <p:spPr>
          <a:xfrm>
            <a:off x="907965" y="3145473"/>
            <a:ext cx="34176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4" smtClean="0">
                <a:solidFill>
                  <a:schemeClr val="lt1"/>
                </a:solidFill>
                <a:latin typeface="Calibri" panose="020F0502020204030204" pitchFamily="34" charset="0"/>
              </a:rPr>
              <a:t>Day 1</a:t>
            </a:r>
            <a:endParaRPr lang="en-US" sz="1200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08" name="OTLSHAPE_TB_00000000000000000000000000000000_Separator1"/>
          <p:cNvCxnSpPr/>
          <p:nvPr>
            <p:custDataLst>
              <p:tags r:id="rId21"/>
            </p:custDataLst>
          </p:nvPr>
        </p:nvCxnSpPr>
        <p:spPr>
          <a:xfrm>
            <a:off x="1719718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09" name="OTLSHAPE_TB_00000000000000000000000000000000_TimescaleInterval2"/>
          <p:cNvSpPr txBox="1"/>
          <p:nvPr>
            <p:custDataLst>
              <p:tags r:id="rId22"/>
            </p:custDataLst>
          </p:nvPr>
        </p:nvSpPr>
        <p:spPr>
          <a:xfrm>
            <a:off x="1783221" y="3145473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4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10" name="OTLSHAPE_TB_00000000000000000000000000000000_Separator2"/>
          <p:cNvCxnSpPr/>
          <p:nvPr>
            <p:custDataLst>
              <p:tags r:id="rId23"/>
            </p:custDataLst>
          </p:nvPr>
        </p:nvCxnSpPr>
        <p:spPr>
          <a:xfrm>
            <a:off x="2594974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11" name="OTLSHAPE_TB_00000000000000000000000000000000_TimescaleInterval3"/>
          <p:cNvSpPr txBox="1"/>
          <p:nvPr>
            <p:custDataLst>
              <p:tags r:id="rId24"/>
            </p:custDataLst>
          </p:nvPr>
        </p:nvSpPr>
        <p:spPr>
          <a:xfrm>
            <a:off x="2658477" y="3145473"/>
            <a:ext cx="7547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7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12" name="OTLSHAPE_TB_00000000000000000000000000000000_Separator3"/>
          <p:cNvCxnSpPr/>
          <p:nvPr>
            <p:custDataLst>
              <p:tags r:id="rId25"/>
            </p:custDataLst>
          </p:nvPr>
        </p:nvCxnSpPr>
        <p:spPr>
          <a:xfrm>
            <a:off x="3470230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13" name="OTLSHAPE_TB_00000000000000000000000000000000_TimescaleInterval4"/>
          <p:cNvSpPr txBox="1"/>
          <p:nvPr>
            <p:custDataLst>
              <p:tags r:id="rId26"/>
            </p:custDataLst>
          </p:nvPr>
        </p:nvSpPr>
        <p:spPr>
          <a:xfrm>
            <a:off x="3533734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10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14" name="OTLSHAPE_TB_00000000000000000000000000000000_Separator4"/>
          <p:cNvCxnSpPr/>
          <p:nvPr>
            <p:custDataLst>
              <p:tags r:id="rId27"/>
            </p:custDataLst>
          </p:nvPr>
        </p:nvCxnSpPr>
        <p:spPr>
          <a:xfrm>
            <a:off x="4345486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15" name="OTLSHAPE_TB_00000000000000000000000000000000_TimescaleInterval5"/>
          <p:cNvSpPr txBox="1"/>
          <p:nvPr>
            <p:custDataLst>
              <p:tags r:id="rId28"/>
            </p:custDataLst>
          </p:nvPr>
        </p:nvSpPr>
        <p:spPr>
          <a:xfrm>
            <a:off x="4408989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13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16" name="OTLSHAPE_TB_00000000000000000000000000000000_Separator5"/>
          <p:cNvCxnSpPr/>
          <p:nvPr>
            <p:custDataLst>
              <p:tags r:id="rId29"/>
            </p:custDataLst>
          </p:nvPr>
        </p:nvCxnSpPr>
        <p:spPr>
          <a:xfrm>
            <a:off x="5220742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17" name="OTLSHAPE_TB_00000000000000000000000000000000_TimescaleInterval6"/>
          <p:cNvSpPr txBox="1"/>
          <p:nvPr>
            <p:custDataLst>
              <p:tags r:id="rId30"/>
            </p:custDataLst>
          </p:nvPr>
        </p:nvSpPr>
        <p:spPr>
          <a:xfrm>
            <a:off x="5284246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16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18" name="OTLSHAPE_TB_00000000000000000000000000000000_Separator6"/>
          <p:cNvCxnSpPr/>
          <p:nvPr>
            <p:custDataLst>
              <p:tags r:id="rId31"/>
            </p:custDataLst>
          </p:nvPr>
        </p:nvCxnSpPr>
        <p:spPr>
          <a:xfrm>
            <a:off x="6095998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19" name="OTLSHAPE_TB_00000000000000000000000000000000_TimescaleInterval7"/>
          <p:cNvSpPr txBox="1"/>
          <p:nvPr>
            <p:custDataLst>
              <p:tags r:id="rId32"/>
            </p:custDataLst>
          </p:nvPr>
        </p:nvSpPr>
        <p:spPr>
          <a:xfrm>
            <a:off x="6159502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19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20" name="OTLSHAPE_TB_00000000000000000000000000000000_Separator7"/>
          <p:cNvCxnSpPr/>
          <p:nvPr>
            <p:custDataLst>
              <p:tags r:id="rId33"/>
            </p:custDataLst>
          </p:nvPr>
        </p:nvCxnSpPr>
        <p:spPr>
          <a:xfrm>
            <a:off x="6971254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1" name="OTLSHAPE_TB_00000000000000000000000000000000_TimescaleInterval8"/>
          <p:cNvSpPr txBox="1"/>
          <p:nvPr>
            <p:custDataLst>
              <p:tags r:id="rId34"/>
            </p:custDataLst>
          </p:nvPr>
        </p:nvSpPr>
        <p:spPr>
          <a:xfrm>
            <a:off x="7034757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22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22" name="OTLSHAPE_TB_00000000000000000000000000000000_Separator8"/>
          <p:cNvCxnSpPr/>
          <p:nvPr>
            <p:custDataLst>
              <p:tags r:id="rId35"/>
            </p:custDataLst>
          </p:nvPr>
        </p:nvCxnSpPr>
        <p:spPr>
          <a:xfrm>
            <a:off x="7846510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3" name="OTLSHAPE_TB_00000000000000000000000000000000_TimescaleInterval9"/>
          <p:cNvSpPr txBox="1"/>
          <p:nvPr>
            <p:custDataLst>
              <p:tags r:id="rId36"/>
            </p:custDataLst>
          </p:nvPr>
        </p:nvSpPr>
        <p:spPr>
          <a:xfrm>
            <a:off x="7910014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25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24" name="OTLSHAPE_TB_00000000000000000000000000000000_Separator9"/>
          <p:cNvCxnSpPr/>
          <p:nvPr>
            <p:custDataLst>
              <p:tags r:id="rId37"/>
            </p:custDataLst>
          </p:nvPr>
        </p:nvCxnSpPr>
        <p:spPr>
          <a:xfrm>
            <a:off x="8721767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5" name="OTLSHAPE_TB_00000000000000000000000000000000_TimescaleInterval10"/>
          <p:cNvSpPr txBox="1"/>
          <p:nvPr>
            <p:custDataLst>
              <p:tags r:id="rId38"/>
            </p:custDataLst>
          </p:nvPr>
        </p:nvSpPr>
        <p:spPr>
          <a:xfrm>
            <a:off x="8785270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28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26" name="OTLSHAPE_TB_00000000000000000000000000000000_Separator10"/>
          <p:cNvCxnSpPr/>
          <p:nvPr>
            <p:custDataLst>
              <p:tags r:id="rId39"/>
            </p:custDataLst>
          </p:nvPr>
        </p:nvCxnSpPr>
        <p:spPr>
          <a:xfrm>
            <a:off x="9597023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7" name="OTLSHAPE_TB_00000000000000000000000000000000_TimescaleInterval11"/>
          <p:cNvSpPr txBox="1"/>
          <p:nvPr>
            <p:custDataLst>
              <p:tags r:id="rId40"/>
            </p:custDataLst>
          </p:nvPr>
        </p:nvSpPr>
        <p:spPr>
          <a:xfrm>
            <a:off x="9660526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31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128" name="OTLSHAPE_TB_00000000000000000000000000000000_Separator11"/>
          <p:cNvCxnSpPr/>
          <p:nvPr>
            <p:custDataLst>
              <p:tags r:id="rId41"/>
            </p:custDataLst>
          </p:nvPr>
        </p:nvCxnSpPr>
        <p:spPr>
          <a:xfrm>
            <a:off x="10472279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9" name="OTLSHAPE_TB_00000000000000000000000000000000_TimescaleInterval12"/>
          <p:cNvSpPr txBox="1"/>
          <p:nvPr>
            <p:custDataLst>
              <p:tags r:id="rId42"/>
            </p:custDataLst>
          </p:nvPr>
        </p:nvSpPr>
        <p:spPr>
          <a:xfrm>
            <a:off x="10535782" y="3145473"/>
            <a:ext cx="1509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lt1"/>
                </a:solidFill>
                <a:latin typeface="Calibri" panose="020F0502020204030204" pitchFamily="34" charset="0"/>
              </a:rPr>
              <a:t>34</a:t>
            </a:r>
            <a:endParaRPr lang="en-US" sz="1200" spc="-2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142" name="OTLSHAPE_M_ccd9ec8f2afa4259a768f5e413e3b544_Title"/>
          <p:cNvSpPr txBox="1"/>
          <p:nvPr>
            <p:custDataLst>
              <p:tags r:id="rId43"/>
            </p:custDataLst>
          </p:nvPr>
        </p:nvSpPr>
        <p:spPr>
          <a:xfrm>
            <a:off x="1364615" y="25192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1</a:t>
            </a:r>
            <a:endParaRPr lang="en-US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43" name="OTLSHAPE_M_ccd9ec8f2afa4259a768f5e413e3b544_Date"/>
          <p:cNvSpPr txBox="1"/>
          <p:nvPr>
            <p:custDataLst>
              <p:tags r:id="rId44"/>
            </p:custDataLst>
          </p:nvPr>
        </p:nvSpPr>
        <p:spPr>
          <a:xfrm>
            <a:off x="1364615" y="2702475"/>
            <a:ext cx="368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Aug 29</a:t>
            </a:r>
            <a:endParaRPr lang="en-US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44" name="OTLSHAPE_M_ccd9ec8f2afa4259a768f5e413e3b544_Shape"/>
          <p:cNvSpPr/>
          <p:nvPr>
            <p:custDataLst>
              <p:tags r:id="rId45"/>
            </p:custDataLst>
          </p:nvPr>
        </p:nvSpPr>
        <p:spPr>
          <a:xfrm rot="16200000">
            <a:off x="1167765" y="2605828"/>
            <a:ext cx="165100" cy="165100"/>
          </a:xfrm>
          <a:prstGeom prst="flowChartMerg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5" name="OTLSHAPE_M_26c928c3e36b4a2d836f0b5f31ef08d2_Title"/>
          <p:cNvSpPr txBox="1"/>
          <p:nvPr>
            <p:custDataLst>
              <p:tags r:id="rId46"/>
            </p:custDataLst>
          </p:nvPr>
        </p:nvSpPr>
        <p:spPr>
          <a:xfrm>
            <a:off x="3115127" y="2519257"/>
            <a:ext cx="723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 2</a:t>
            </a:r>
            <a:endParaRPr lang="en-US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46" name="OTLSHAPE_M_26c928c3e36b4a2d836f0b5f31ef08d2_Date"/>
          <p:cNvSpPr txBox="1"/>
          <p:nvPr>
            <p:custDataLst>
              <p:tags r:id="rId47"/>
            </p:custDataLst>
          </p:nvPr>
        </p:nvSpPr>
        <p:spPr>
          <a:xfrm>
            <a:off x="3115127" y="2702475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Sep 4</a:t>
            </a:r>
            <a:endParaRPr lang="en-US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47" name="OTLSHAPE_M_26c928c3e36b4a2d836f0b5f31ef08d2_Shape"/>
          <p:cNvSpPr/>
          <p:nvPr>
            <p:custDataLst>
              <p:tags r:id="rId48"/>
            </p:custDataLst>
          </p:nvPr>
        </p:nvSpPr>
        <p:spPr>
          <a:xfrm rot="16200000">
            <a:off x="2918277" y="2605828"/>
            <a:ext cx="165100" cy="165100"/>
          </a:xfrm>
          <a:prstGeom prst="flowChartMerg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8" name="OTLSHAPE_M_e58fe382ac9c4fba9888eb94f5ce08f8_Title"/>
          <p:cNvSpPr txBox="1"/>
          <p:nvPr>
            <p:custDataLst>
              <p:tags r:id="rId49"/>
            </p:custDataLst>
          </p:nvPr>
        </p:nvSpPr>
        <p:spPr>
          <a:xfrm>
            <a:off x="4288191" y="25192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3</a:t>
            </a:r>
            <a:endParaRPr lang="en-US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49" name="OTLSHAPE_M_e58fe382ac9c4fba9888eb94f5ce08f8_Date"/>
          <p:cNvSpPr txBox="1"/>
          <p:nvPr>
            <p:custDataLst>
              <p:tags r:id="rId50"/>
            </p:custDataLst>
          </p:nvPr>
        </p:nvSpPr>
        <p:spPr>
          <a:xfrm>
            <a:off x="4457821" y="2702475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Sep 10</a:t>
            </a:r>
            <a:endParaRPr lang="en-US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50" name="OTLSHAPE_M_e58fe382ac9c4fba9888eb94f5ce08f8_Shape"/>
          <p:cNvSpPr/>
          <p:nvPr>
            <p:custDataLst>
              <p:tags r:id="rId51"/>
            </p:custDataLst>
          </p:nvPr>
        </p:nvSpPr>
        <p:spPr>
          <a:xfrm>
            <a:off x="4522739" y="2857500"/>
            <a:ext cx="228600" cy="254000"/>
          </a:xfrm>
          <a:prstGeom prst="downArrow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1" name="OTLSHAPE_M_5aa040aafb6e411192439c8d00bcd6df_Title"/>
          <p:cNvSpPr txBox="1"/>
          <p:nvPr>
            <p:custDataLst>
              <p:tags r:id="rId52"/>
            </p:custDataLst>
          </p:nvPr>
        </p:nvSpPr>
        <p:spPr>
          <a:xfrm>
            <a:off x="6622207" y="25192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4</a:t>
            </a:r>
            <a:endParaRPr lang="en-US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52" name="OTLSHAPE_M_5aa040aafb6e411192439c8d00bcd6df_Date"/>
          <p:cNvSpPr txBox="1"/>
          <p:nvPr>
            <p:custDataLst>
              <p:tags r:id="rId53"/>
            </p:custDataLst>
          </p:nvPr>
        </p:nvSpPr>
        <p:spPr>
          <a:xfrm>
            <a:off x="6791837" y="2702475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Sep 18</a:t>
            </a:r>
            <a:endParaRPr lang="en-US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53" name="OTLSHAPE_M_5aa040aafb6e411192439c8d00bcd6df_Shape"/>
          <p:cNvSpPr/>
          <p:nvPr>
            <p:custDataLst>
              <p:tags r:id="rId54"/>
            </p:custDataLst>
          </p:nvPr>
        </p:nvSpPr>
        <p:spPr>
          <a:xfrm>
            <a:off x="6856755" y="2857500"/>
            <a:ext cx="228600" cy="254000"/>
          </a:xfrm>
          <a:prstGeom prst="downArrow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4" name="OTLSHAPE_M_deee0f4a173645f180acd79a9a375677_Title"/>
          <p:cNvSpPr txBox="1"/>
          <p:nvPr>
            <p:custDataLst>
              <p:tags r:id="rId55"/>
            </p:custDataLst>
          </p:nvPr>
        </p:nvSpPr>
        <p:spPr>
          <a:xfrm>
            <a:off x="10998488" y="25192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5</a:t>
            </a:r>
            <a:endParaRPr lang="en-US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155" name="OTLSHAPE_M_deee0f4a173645f180acd79a9a375677_Date"/>
          <p:cNvSpPr txBox="1"/>
          <p:nvPr>
            <p:custDataLst>
              <p:tags r:id="rId56"/>
            </p:custDataLst>
          </p:nvPr>
        </p:nvSpPr>
        <p:spPr>
          <a:xfrm>
            <a:off x="11204270" y="2702475"/>
            <a:ext cx="279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Oct 3</a:t>
            </a:r>
            <a:endParaRPr lang="en-US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56" name="OTLSHAPE_M_deee0f4a173645f180acd79a9a375677_Shape"/>
          <p:cNvSpPr/>
          <p:nvPr>
            <p:custDataLst>
              <p:tags r:id="rId57"/>
            </p:custDataLst>
          </p:nvPr>
        </p:nvSpPr>
        <p:spPr>
          <a:xfrm>
            <a:off x="11233035" y="2857500"/>
            <a:ext cx="228600" cy="2540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7" name="OTLSHAPE_T_3a68715404b5435ab4a487ba7219617a_Shape"/>
          <p:cNvSpPr/>
          <p:nvPr>
            <p:custDataLst>
              <p:tags r:id="rId58"/>
            </p:custDataLst>
          </p:nvPr>
        </p:nvSpPr>
        <p:spPr>
          <a:xfrm>
            <a:off x="2303225" y="1099079"/>
            <a:ext cx="4381500" cy="2032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rgbClr val="95222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8" name="OTLSHAPE_T_3a68715404b5435ab4a487ba7219617a_ShapePercentage" hidden="1"/>
          <p:cNvSpPr/>
          <p:nvPr>
            <p:custDataLst>
              <p:tags r:id="rId59"/>
            </p:custDataLst>
          </p:nvPr>
        </p:nvSpPr>
        <p:spPr>
          <a:xfrm>
            <a:off x="2303225" y="1099079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9" name="OTLSHAPE_T_3a68715404b5435ab4a487ba7219617a_TextPercentage" hidden="1"/>
          <p:cNvSpPr txBox="1"/>
          <p:nvPr>
            <p:custDataLst>
              <p:tags r:id="rId60"/>
            </p:custDataLst>
          </p:nvPr>
        </p:nvSpPr>
        <p:spPr>
          <a:xfrm>
            <a:off x="0" y="109215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60" name="OTLSHAPE_T_3a68715404b5435ab4a487ba7219617a_JoinedDate" hidden="1"/>
          <p:cNvSpPr txBox="1"/>
          <p:nvPr>
            <p:custDataLst>
              <p:tags r:id="rId61"/>
            </p:custDataLst>
          </p:nvPr>
        </p:nvSpPr>
        <p:spPr>
          <a:xfrm>
            <a:off x="0" y="1092158"/>
            <a:ext cx="520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9/3 - 9/17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61" name="OTLSHAPE_T_3a68715404b5435ab4a487ba7219617a_StartDate" hidden="1"/>
          <p:cNvSpPr txBox="1"/>
          <p:nvPr>
            <p:custDataLst>
              <p:tags r:id="rId62"/>
            </p:custDataLst>
          </p:nvPr>
        </p:nvSpPr>
        <p:spPr>
          <a:xfrm>
            <a:off x="0" y="124718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62" name="OTLSHAPE_T_3a68715404b5435ab4a487ba7219617a_EndDate" hidden="1"/>
          <p:cNvSpPr txBox="1"/>
          <p:nvPr>
            <p:custDataLst>
              <p:tags r:id="rId63"/>
            </p:custDataLst>
          </p:nvPr>
        </p:nvSpPr>
        <p:spPr>
          <a:xfrm>
            <a:off x="0" y="124718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63" name="OTLSHAPE_T_3a68715404b5435ab4a487ba7219617a_Duration"/>
          <p:cNvSpPr txBox="1"/>
          <p:nvPr>
            <p:custDataLst>
              <p:tags r:id="rId64"/>
            </p:custDataLst>
          </p:nvPr>
        </p:nvSpPr>
        <p:spPr>
          <a:xfrm>
            <a:off x="4238640" y="1099905"/>
            <a:ext cx="508000" cy="2015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300" spc="-16" smtClean="0">
                <a:solidFill>
                  <a:schemeClr val="lt1"/>
                </a:solidFill>
                <a:latin typeface="Calibri" panose="020F0502020204030204" pitchFamily="34" charset="0"/>
              </a:rPr>
              <a:t>10 days</a:t>
            </a:r>
            <a:endParaRPr lang="en-US" sz="1300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164" name="OTLSHAPE_T_3a68715404b5435ab4a487ba7219617a_Title"/>
          <p:cNvSpPr txBox="1"/>
          <p:nvPr>
            <p:custDataLst>
              <p:tags r:id="rId65"/>
            </p:custDataLst>
          </p:nvPr>
        </p:nvSpPr>
        <p:spPr>
          <a:xfrm>
            <a:off x="127000" y="1092158"/>
            <a:ext cx="5715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14" smtClean="0">
                <a:solidFill>
                  <a:srgbClr val="B20E12"/>
                </a:solidFill>
                <a:latin typeface="Calibri" panose="020F0502020204030204" pitchFamily="34" charset="0"/>
              </a:rPr>
              <a:t>Phase 1</a:t>
            </a:r>
            <a:endParaRPr lang="en-US" sz="1400" b="1" spc="-14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165" name="OTLSHAPE_T_48541c08b8264880b5f5e24c9c19489c_Shape"/>
          <p:cNvSpPr/>
          <p:nvPr>
            <p:custDataLst>
              <p:tags r:id="rId66"/>
            </p:custDataLst>
          </p:nvPr>
        </p:nvSpPr>
        <p:spPr>
          <a:xfrm>
            <a:off x="2303225" y="1388195"/>
            <a:ext cx="584200" cy="139531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6" name="OTLSHAPE_T_48541c08b8264880b5f5e24c9c19489c_ShapePercentage" hidden="1"/>
          <p:cNvSpPr/>
          <p:nvPr>
            <p:custDataLst>
              <p:tags r:id="rId67"/>
            </p:custDataLst>
          </p:nvPr>
        </p:nvSpPr>
        <p:spPr>
          <a:xfrm>
            <a:off x="2303225" y="1388195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7" name="OTLSHAPE_T_48541c08b8264880b5f5e24c9c19489c_TextPercentage" hidden="1"/>
          <p:cNvSpPr txBox="1"/>
          <p:nvPr>
            <p:custDataLst>
              <p:tags r:id="rId68"/>
            </p:custDataLst>
          </p:nvPr>
        </p:nvSpPr>
        <p:spPr>
          <a:xfrm>
            <a:off x="0" y="137270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68" name="OTLSHAPE_T_48541c08b8264880b5f5e24c9c19489c_JoinedDate" hidden="1"/>
          <p:cNvSpPr txBox="1"/>
          <p:nvPr>
            <p:custDataLst>
              <p:tags r:id="rId69"/>
            </p:custDataLst>
          </p:nvPr>
        </p:nvSpPr>
        <p:spPr>
          <a:xfrm>
            <a:off x="0" y="1372701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9/3 - 9/4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69" name="OTLSHAPE_T_48541c08b8264880b5f5e24c9c19489c_StartDate" hidden="1"/>
          <p:cNvSpPr txBox="1"/>
          <p:nvPr>
            <p:custDataLst>
              <p:tags r:id="rId70"/>
            </p:custDataLst>
          </p:nvPr>
        </p:nvSpPr>
        <p:spPr>
          <a:xfrm>
            <a:off x="0" y="1527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70" name="OTLSHAPE_T_48541c08b8264880b5f5e24c9c19489c_EndDate" hidden="1"/>
          <p:cNvSpPr txBox="1"/>
          <p:nvPr>
            <p:custDataLst>
              <p:tags r:id="rId71"/>
            </p:custDataLst>
          </p:nvPr>
        </p:nvSpPr>
        <p:spPr>
          <a:xfrm>
            <a:off x="0" y="1527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71" name="OTLSHAPE_T_48541c08b8264880b5f5e24c9c19489c_Duration"/>
          <p:cNvSpPr txBox="1"/>
          <p:nvPr>
            <p:custDataLst>
              <p:tags r:id="rId72"/>
            </p:custDataLst>
          </p:nvPr>
        </p:nvSpPr>
        <p:spPr>
          <a:xfrm>
            <a:off x="2470797" y="1388195"/>
            <a:ext cx="2540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1 day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172" name="OTLSHAPE_T_48541c08b8264880b5f5e24c9c19489c_Title"/>
          <p:cNvSpPr txBox="1"/>
          <p:nvPr>
            <p:custDataLst>
              <p:tags r:id="rId73"/>
            </p:custDataLst>
          </p:nvPr>
        </p:nvSpPr>
        <p:spPr>
          <a:xfrm>
            <a:off x="127000" y="1372701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B20E12"/>
                </a:solidFill>
                <a:latin typeface="Calibri" panose="020F0502020204030204" pitchFamily="34" charset="0"/>
              </a:rPr>
              <a:t>Sub-task 1</a:t>
            </a:r>
            <a:endParaRPr lang="en-US" sz="1100" spc="-6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173" name="OTLSHAPE_T_59ca60aa1ba948a79516fa0118865308_Shape"/>
          <p:cNvSpPr/>
          <p:nvPr>
            <p:custDataLst>
              <p:tags r:id="rId74"/>
            </p:custDataLst>
          </p:nvPr>
        </p:nvSpPr>
        <p:spPr>
          <a:xfrm>
            <a:off x="2886729" y="1614466"/>
            <a:ext cx="1460500" cy="155025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4" name="OTLSHAPE_T_59ca60aa1ba948a79516fa0118865308_ShapePercentage" hidden="1"/>
          <p:cNvSpPr/>
          <p:nvPr>
            <p:custDataLst>
              <p:tags r:id="rId75"/>
            </p:custDataLst>
          </p:nvPr>
        </p:nvSpPr>
        <p:spPr>
          <a:xfrm>
            <a:off x="2886729" y="1614466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5" name="OTLSHAPE_T_59ca60aa1ba948a79516fa0118865308_TextPercentage" hidden="1"/>
          <p:cNvSpPr txBox="1"/>
          <p:nvPr>
            <p:custDataLst>
              <p:tags r:id="rId76"/>
            </p:custDataLst>
          </p:nvPr>
        </p:nvSpPr>
        <p:spPr>
          <a:xfrm>
            <a:off x="0" y="160671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76" name="OTLSHAPE_T_59ca60aa1ba948a79516fa0118865308_JoinedDate" hidden="1"/>
          <p:cNvSpPr txBox="1"/>
          <p:nvPr>
            <p:custDataLst>
              <p:tags r:id="rId77"/>
            </p:custDataLst>
          </p:nvPr>
        </p:nvSpPr>
        <p:spPr>
          <a:xfrm>
            <a:off x="0" y="1606719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9/5 - 9/9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77" name="OTLSHAPE_T_59ca60aa1ba948a79516fa0118865308_StartDate" hidden="1"/>
          <p:cNvSpPr txBox="1"/>
          <p:nvPr>
            <p:custDataLst>
              <p:tags r:id="rId78"/>
            </p:custDataLst>
          </p:nvPr>
        </p:nvSpPr>
        <p:spPr>
          <a:xfrm>
            <a:off x="0" y="176174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78" name="OTLSHAPE_T_59ca60aa1ba948a79516fa0118865308_EndDate" hidden="1"/>
          <p:cNvSpPr txBox="1"/>
          <p:nvPr>
            <p:custDataLst>
              <p:tags r:id="rId79"/>
            </p:custDataLst>
          </p:nvPr>
        </p:nvSpPr>
        <p:spPr>
          <a:xfrm>
            <a:off x="0" y="176174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79" name="OTLSHAPE_T_59ca60aa1ba948a79516fa0118865308_Duration"/>
          <p:cNvSpPr txBox="1"/>
          <p:nvPr>
            <p:custDataLst>
              <p:tags r:id="rId80"/>
            </p:custDataLst>
          </p:nvPr>
        </p:nvSpPr>
        <p:spPr>
          <a:xfrm>
            <a:off x="3453893" y="1614466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4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180" name="OTLSHAPE_T_59ca60aa1ba948a79516fa0118865308_Title"/>
          <p:cNvSpPr txBox="1"/>
          <p:nvPr>
            <p:custDataLst>
              <p:tags r:id="rId81"/>
            </p:custDataLst>
          </p:nvPr>
        </p:nvSpPr>
        <p:spPr>
          <a:xfrm>
            <a:off x="127000" y="1606719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B20E12"/>
                </a:solidFill>
                <a:latin typeface="Calibri" panose="020F0502020204030204" pitchFamily="34" charset="0"/>
              </a:rPr>
              <a:t>Sub-task 2</a:t>
            </a:r>
            <a:endParaRPr lang="en-US" sz="1100" spc="-6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181" name="OTLSHAPE_T_78be7d9108184754b05589e65c41c421_Shape"/>
          <p:cNvSpPr/>
          <p:nvPr>
            <p:custDataLst>
              <p:tags r:id="rId82"/>
            </p:custDataLst>
          </p:nvPr>
        </p:nvSpPr>
        <p:spPr>
          <a:xfrm>
            <a:off x="4345489" y="1848485"/>
            <a:ext cx="2044700" cy="155025"/>
          </a:xfrm>
          <a:prstGeom prst="chevron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82" name="OTLSHAPE_T_78be7d9108184754b05589e65c41c421_ShapePercentage" hidden="1"/>
          <p:cNvSpPr/>
          <p:nvPr>
            <p:custDataLst>
              <p:tags r:id="rId83"/>
            </p:custDataLst>
          </p:nvPr>
        </p:nvSpPr>
        <p:spPr>
          <a:xfrm>
            <a:off x="4345489" y="1848485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83" name="OTLSHAPE_T_78be7d9108184754b05589e65c41c421_TextPercentage" hidden="1"/>
          <p:cNvSpPr txBox="1"/>
          <p:nvPr>
            <p:custDataLst>
              <p:tags r:id="rId84"/>
            </p:custDataLst>
          </p:nvPr>
        </p:nvSpPr>
        <p:spPr>
          <a:xfrm>
            <a:off x="0" y="18407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84" name="OTLSHAPE_T_78be7d9108184754b05589e65c41c421_JoinedDate" hidden="1"/>
          <p:cNvSpPr txBox="1"/>
          <p:nvPr>
            <p:custDataLst>
              <p:tags r:id="rId85"/>
            </p:custDataLst>
          </p:nvPr>
        </p:nvSpPr>
        <p:spPr>
          <a:xfrm>
            <a:off x="0" y="1840738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9/10 - 9/16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85" name="OTLSHAPE_T_78be7d9108184754b05589e65c41c421_StartDate" hidden="1"/>
          <p:cNvSpPr txBox="1"/>
          <p:nvPr>
            <p:custDataLst>
              <p:tags r:id="rId86"/>
            </p:custDataLst>
          </p:nvPr>
        </p:nvSpPr>
        <p:spPr>
          <a:xfrm>
            <a:off x="0" y="19957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86" name="OTLSHAPE_T_78be7d9108184754b05589e65c41c421_EndDate" hidden="1"/>
          <p:cNvSpPr txBox="1"/>
          <p:nvPr>
            <p:custDataLst>
              <p:tags r:id="rId87"/>
            </p:custDataLst>
          </p:nvPr>
        </p:nvSpPr>
        <p:spPr>
          <a:xfrm>
            <a:off x="0" y="19957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87" name="OTLSHAPE_T_78be7d9108184754b05589e65c41c421_Duration"/>
          <p:cNvSpPr txBox="1"/>
          <p:nvPr>
            <p:custDataLst>
              <p:tags r:id="rId88"/>
            </p:custDataLst>
          </p:nvPr>
        </p:nvSpPr>
        <p:spPr>
          <a:xfrm>
            <a:off x="5204405" y="1848485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188" name="OTLSHAPE_T_78be7d9108184754b05589e65c41c421_Title"/>
          <p:cNvSpPr txBox="1"/>
          <p:nvPr>
            <p:custDataLst>
              <p:tags r:id="rId89"/>
            </p:custDataLst>
          </p:nvPr>
        </p:nvSpPr>
        <p:spPr>
          <a:xfrm>
            <a:off x="127000" y="1840738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C00000"/>
                </a:solidFill>
                <a:latin typeface="Calibri" panose="020F0502020204030204" pitchFamily="34" charset="0"/>
              </a:rPr>
              <a:t>Sub-task 3</a:t>
            </a:r>
            <a:endParaRPr lang="en-US" sz="1100" spc="-6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1189" name="OTLSHAPE_T_836c357db4084b50807ddd27b87cbdc3_Shape"/>
          <p:cNvSpPr/>
          <p:nvPr>
            <p:custDataLst>
              <p:tags r:id="rId90"/>
            </p:custDataLst>
          </p:nvPr>
        </p:nvSpPr>
        <p:spPr>
          <a:xfrm>
            <a:off x="6387754" y="2074757"/>
            <a:ext cx="292100" cy="2032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CC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0" name="OTLSHAPE_T_836c357db4084b50807ddd27b87cbdc3_ShapePercentage" hidden="1"/>
          <p:cNvSpPr/>
          <p:nvPr>
            <p:custDataLst>
              <p:tags r:id="rId91"/>
            </p:custDataLst>
          </p:nvPr>
        </p:nvSpPr>
        <p:spPr>
          <a:xfrm>
            <a:off x="6387754" y="2074757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1" name="OTLSHAPE_T_836c357db4084b50807ddd27b87cbdc3_TextPercentage" hidden="1"/>
          <p:cNvSpPr txBox="1"/>
          <p:nvPr>
            <p:custDataLst>
              <p:tags r:id="rId92"/>
            </p:custDataLst>
          </p:nvPr>
        </p:nvSpPr>
        <p:spPr>
          <a:xfrm>
            <a:off x="0" y="207475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192" name="OTLSHAPE_T_836c357db4084b50807ddd27b87cbdc3_JoinedDate" hidden="1"/>
          <p:cNvSpPr txBox="1"/>
          <p:nvPr>
            <p:custDataLst>
              <p:tags r:id="rId93"/>
            </p:custDataLst>
          </p:nvPr>
        </p:nvSpPr>
        <p:spPr>
          <a:xfrm>
            <a:off x="0" y="2074757"/>
            <a:ext cx="254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9/17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93" name="OTLSHAPE_T_836c357db4084b50807ddd27b87cbdc3_StartDate" hidden="1"/>
          <p:cNvSpPr txBox="1"/>
          <p:nvPr>
            <p:custDataLst>
              <p:tags r:id="rId94"/>
            </p:custDataLst>
          </p:nvPr>
        </p:nvSpPr>
        <p:spPr>
          <a:xfrm>
            <a:off x="0" y="222978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94" name="OTLSHAPE_T_836c357db4084b50807ddd27b87cbdc3_EndDate" hidden="1"/>
          <p:cNvSpPr txBox="1"/>
          <p:nvPr>
            <p:custDataLst>
              <p:tags r:id="rId95"/>
            </p:custDataLst>
          </p:nvPr>
        </p:nvSpPr>
        <p:spPr>
          <a:xfrm>
            <a:off x="0" y="222978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95" name="OTLSHAPE_T_836c357db4084b50807ddd27b87cbdc3_Duration"/>
          <p:cNvSpPr txBox="1"/>
          <p:nvPr>
            <p:custDataLst>
              <p:tags r:id="rId96"/>
            </p:custDataLst>
          </p:nvPr>
        </p:nvSpPr>
        <p:spPr>
          <a:xfrm>
            <a:off x="6012723" y="2098844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B20E12"/>
                </a:solidFill>
                <a:latin typeface="Calibri" panose="020F0502020204030204" pitchFamily="34" charset="0"/>
              </a:rPr>
              <a:t>0 days</a:t>
            </a:r>
            <a:endParaRPr lang="en-US" sz="1000" spc="-8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196" name="OTLSHAPE_T_836c357db4084b50807ddd27b87cbdc3_Title"/>
          <p:cNvSpPr txBox="1"/>
          <p:nvPr>
            <p:custDataLst>
              <p:tags r:id="rId97"/>
            </p:custDataLst>
          </p:nvPr>
        </p:nvSpPr>
        <p:spPr>
          <a:xfrm>
            <a:off x="127000" y="2091097"/>
            <a:ext cx="1460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C00000"/>
                </a:solidFill>
                <a:latin typeface="Calibri" panose="020F0502020204030204" pitchFamily="34" charset="0"/>
              </a:rPr>
              <a:t>Sub-task 4 - zero duration</a:t>
            </a:r>
            <a:endParaRPr lang="en-US" sz="1100" spc="-6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1197" name="OTLSHAPE_T_57f5429952d14bf49102a5a5faf30e1a_Shape"/>
          <p:cNvSpPr/>
          <p:nvPr>
            <p:custDataLst>
              <p:tags r:id="rId98"/>
            </p:custDataLst>
          </p:nvPr>
        </p:nvSpPr>
        <p:spPr>
          <a:xfrm>
            <a:off x="6679505" y="3639122"/>
            <a:ext cx="4673600" cy="2032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rgbClr val="1E6598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8" name="OTLSHAPE_T_57f5429952d14bf49102a5a5faf30e1a_ShapePercentage" hidden="1"/>
          <p:cNvSpPr/>
          <p:nvPr>
            <p:custDataLst>
              <p:tags r:id="rId99"/>
            </p:custDataLst>
          </p:nvPr>
        </p:nvSpPr>
        <p:spPr>
          <a:xfrm>
            <a:off x="6679505" y="3639122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9" name="OTLSHAPE_T_57f5429952d14bf49102a5a5faf30e1a_TextPercentage" hidden="1"/>
          <p:cNvSpPr txBox="1"/>
          <p:nvPr>
            <p:custDataLst>
              <p:tags r:id="rId100"/>
            </p:custDataLst>
          </p:nvPr>
        </p:nvSpPr>
        <p:spPr>
          <a:xfrm>
            <a:off x="0" y="363220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00" name="OTLSHAPE_T_57f5429952d14bf49102a5a5faf30e1a_JoinedDate" hidden="1"/>
          <p:cNvSpPr txBox="1"/>
          <p:nvPr>
            <p:custDataLst>
              <p:tags r:id="rId101"/>
            </p:custDataLst>
          </p:nvPr>
        </p:nvSpPr>
        <p:spPr>
          <a:xfrm>
            <a:off x="0" y="3632200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9/18 - 10/3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01" name="OTLSHAPE_T_57f5429952d14bf49102a5a5faf30e1a_StartDate" hidden="1"/>
          <p:cNvSpPr txBox="1"/>
          <p:nvPr>
            <p:custDataLst>
              <p:tags r:id="rId102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02" name="OTLSHAPE_T_57f5429952d14bf49102a5a5faf30e1a_EndDate" hidden="1"/>
          <p:cNvSpPr txBox="1"/>
          <p:nvPr>
            <p:custDataLst>
              <p:tags r:id="rId103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03" name="OTLSHAPE_T_57f5429952d14bf49102a5a5faf30e1a_Duration"/>
          <p:cNvSpPr txBox="1"/>
          <p:nvPr>
            <p:custDataLst>
              <p:tags r:id="rId104"/>
            </p:custDataLst>
          </p:nvPr>
        </p:nvSpPr>
        <p:spPr>
          <a:xfrm>
            <a:off x="8760796" y="3639947"/>
            <a:ext cx="508000" cy="2015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300" spc="-16" smtClean="0">
                <a:solidFill>
                  <a:schemeClr val="lt1"/>
                </a:solidFill>
                <a:latin typeface="Calibri" panose="020F0502020204030204" pitchFamily="34" charset="0"/>
              </a:rPr>
              <a:t>12 days</a:t>
            </a:r>
            <a:endParaRPr lang="en-US" sz="1300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04" name="OTLSHAPE_T_57f5429952d14bf49102a5a5faf30e1a_Title"/>
          <p:cNvSpPr txBox="1"/>
          <p:nvPr>
            <p:custDataLst>
              <p:tags r:id="rId105"/>
            </p:custDataLst>
          </p:nvPr>
        </p:nvSpPr>
        <p:spPr>
          <a:xfrm>
            <a:off x="127000" y="3632200"/>
            <a:ext cx="5715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14" smtClean="0">
                <a:solidFill>
                  <a:srgbClr val="1E6598"/>
                </a:solidFill>
                <a:latin typeface="Calibri" panose="020F0502020204030204" pitchFamily="34" charset="0"/>
              </a:rPr>
              <a:t>Phase 2</a:t>
            </a:r>
            <a:endParaRPr lang="en-US" sz="1400" b="1" spc="-14">
              <a:solidFill>
                <a:srgbClr val="1E6598"/>
              </a:solidFill>
              <a:latin typeface="Calibri" panose="020F0502020204030204" pitchFamily="34" charset="0"/>
            </a:endParaRPr>
          </a:p>
        </p:txBody>
      </p:sp>
      <p:sp>
        <p:nvSpPr>
          <p:cNvPr id="11205" name="OTLSHAPE_T_b0ce345f5e2e422f9154b35d4c1d61d1_Shape"/>
          <p:cNvSpPr/>
          <p:nvPr>
            <p:custDataLst>
              <p:tags r:id="rId106"/>
            </p:custDataLst>
          </p:nvPr>
        </p:nvSpPr>
        <p:spPr>
          <a:xfrm>
            <a:off x="6679505" y="3920490"/>
            <a:ext cx="1752600" cy="155025"/>
          </a:xfrm>
          <a:prstGeom prst="chevron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06" name="OTLSHAPE_T_b0ce345f5e2e422f9154b35d4c1d61d1_ShapePercentage" hidden="1"/>
          <p:cNvSpPr/>
          <p:nvPr>
            <p:custDataLst>
              <p:tags r:id="rId107"/>
            </p:custDataLst>
          </p:nvPr>
        </p:nvSpPr>
        <p:spPr>
          <a:xfrm>
            <a:off x="6679505" y="3920490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07" name="OTLSHAPE_T_b0ce345f5e2e422f9154b35d4c1d61d1_TextPercentage" hidden="1"/>
          <p:cNvSpPr txBox="1"/>
          <p:nvPr>
            <p:custDataLst>
              <p:tags r:id="rId108"/>
            </p:custDataLst>
          </p:nvPr>
        </p:nvSpPr>
        <p:spPr>
          <a:xfrm>
            <a:off x="0" y="39127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08" name="OTLSHAPE_T_b0ce345f5e2e422f9154b35d4c1d61d1_JoinedDate" hidden="1"/>
          <p:cNvSpPr txBox="1"/>
          <p:nvPr>
            <p:custDataLst>
              <p:tags r:id="rId109"/>
            </p:custDataLst>
          </p:nvPr>
        </p:nvSpPr>
        <p:spPr>
          <a:xfrm>
            <a:off x="0" y="3912743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9/18 - 9/23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09" name="OTLSHAPE_T_b0ce345f5e2e422f9154b35d4c1d61d1_StartDate" hidden="1"/>
          <p:cNvSpPr txBox="1"/>
          <p:nvPr>
            <p:custDataLst>
              <p:tags r:id="rId110"/>
            </p:custDataLst>
          </p:nvPr>
        </p:nvSpPr>
        <p:spPr>
          <a:xfrm>
            <a:off x="0" y="406776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10" name="OTLSHAPE_T_b0ce345f5e2e422f9154b35d4c1d61d1_EndDate" hidden="1"/>
          <p:cNvSpPr txBox="1"/>
          <p:nvPr>
            <p:custDataLst>
              <p:tags r:id="rId111"/>
            </p:custDataLst>
          </p:nvPr>
        </p:nvSpPr>
        <p:spPr>
          <a:xfrm>
            <a:off x="0" y="406776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11" name="OTLSHAPE_T_b0ce345f5e2e422f9154b35d4c1d61d1_Duration"/>
          <p:cNvSpPr txBox="1"/>
          <p:nvPr>
            <p:custDataLst>
              <p:tags r:id="rId112"/>
            </p:custDataLst>
          </p:nvPr>
        </p:nvSpPr>
        <p:spPr>
          <a:xfrm>
            <a:off x="7392545" y="3920490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12" name="OTLSHAPE_T_b0ce345f5e2e422f9154b35d4c1d61d1_Title"/>
          <p:cNvSpPr txBox="1"/>
          <p:nvPr>
            <p:custDataLst>
              <p:tags r:id="rId113"/>
            </p:custDataLst>
          </p:nvPr>
        </p:nvSpPr>
        <p:spPr>
          <a:xfrm>
            <a:off x="127000" y="3912743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0070C0"/>
                </a:solidFill>
                <a:latin typeface="Calibri" panose="020F0502020204030204" pitchFamily="34" charset="0"/>
              </a:rPr>
              <a:t>Sub-task 1</a:t>
            </a:r>
            <a:endParaRPr lang="en-US" sz="1100" spc="-6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213" name="OTLSHAPE_T_d480600ded4042c48ee5e80e5b71a336_Shape"/>
          <p:cNvSpPr/>
          <p:nvPr>
            <p:custDataLst>
              <p:tags r:id="rId114"/>
            </p:custDataLst>
          </p:nvPr>
        </p:nvSpPr>
        <p:spPr>
          <a:xfrm>
            <a:off x="8430018" y="4154509"/>
            <a:ext cx="876300" cy="155025"/>
          </a:xfrm>
          <a:prstGeom prst="homePlate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4" name="OTLSHAPE_T_d480600ded4042c48ee5e80e5b71a336_ShapePercentage" hidden="1"/>
          <p:cNvSpPr/>
          <p:nvPr>
            <p:custDataLst>
              <p:tags r:id="rId115"/>
            </p:custDataLst>
          </p:nvPr>
        </p:nvSpPr>
        <p:spPr>
          <a:xfrm>
            <a:off x="8430018" y="4154509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5" name="OTLSHAPE_T_d480600ded4042c48ee5e80e5b71a336_TextPercentage" hidden="1"/>
          <p:cNvSpPr txBox="1"/>
          <p:nvPr>
            <p:custDataLst>
              <p:tags r:id="rId116"/>
            </p:custDataLst>
          </p:nvPr>
        </p:nvSpPr>
        <p:spPr>
          <a:xfrm>
            <a:off x="0" y="41467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16" name="OTLSHAPE_T_d480600ded4042c48ee5e80e5b71a336_JoinedDate" hidden="1"/>
          <p:cNvSpPr txBox="1"/>
          <p:nvPr>
            <p:custDataLst>
              <p:tags r:id="rId117"/>
            </p:custDataLst>
          </p:nvPr>
        </p:nvSpPr>
        <p:spPr>
          <a:xfrm>
            <a:off x="0" y="4146762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9/24 - 9/26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17" name="OTLSHAPE_T_d480600ded4042c48ee5e80e5b71a336_StartDate" hidden="1"/>
          <p:cNvSpPr txBox="1"/>
          <p:nvPr>
            <p:custDataLst>
              <p:tags r:id="rId118"/>
            </p:custDataLst>
          </p:nvPr>
        </p:nvSpPr>
        <p:spPr>
          <a:xfrm>
            <a:off x="0" y="430178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18" name="OTLSHAPE_T_d480600ded4042c48ee5e80e5b71a336_EndDate" hidden="1"/>
          <p:cNvSpPr txBox="1"/>
          <p:nvPr>
            <p:custDataLst>
              <p:tags r:id="rId119"/>
            </p:custDataLst>
          </p:nvPr>
        </p:nvSpPr>
        <p:spPr>
          <a:xfrm>
            <a:off x="0" y="430178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19" name="OTLSHAPE_T_d480600ded4042c48ee5e80e5b71a336_Duration"/>
          <p:cNvSpPr txBox="1"/>
          <p:nvPr>
            <p:custDataLst>
              <p:tags r:id="rId120"/>
            </p:custDataLst>
          </p:nvPr>
        </p:nvSpPr>
        <p:spPr>
          <a:xfrm>
            <a:off x="8705429" y="4154509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2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20" name="OTLSHAPE_T_d480600ded4042c48ee5e80e5b71a336_Title"/>
          <p:cNvSpPr txBox="1"/>
          <p:nvPr>
            <p:custDataLst>
              <p:tags r:id="rId121"/>
            </p:custDataLst>
          </p:nvPr>
        </p:nvSpPr>
        <p:spPr>
          <a:xfrm>
            <a:off x="127000" y="4146762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0070C0"/>
                </a:solidFill>
                <a:latin typeface="Calibri" panose="020F0502020204030204" pitchFamily="34" charset="0"/>
              </a:rPr>
              <a:t>Sub-task 2</a:t>
            </a:r>
            <a:endParaRPr lang="en-US" sz="1100" spc="-6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221" name="OTLSHAPE_T_2f8fa4073845497c985961879fe02bd9_Shape"/>
          <p:cNvSpPr/>
          <p:nvPr>
            <p:custDataLst>
              <p:tags r:id="rId122"/>
            </p:custDataLst>
          </p:nvPr>
        </p:nvSpPr>
        <p:spPr>
          <a:xfrm>
            <a:off x="9305274" y="4388527"/>
            <a:ext cx="2044700" cy="155025"/>
          </a:xfrm>
          <a:prstGeom prst="chevron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22" name="OTLSHAPE_T_2f8fa4073845497c985961879fe02bd9_ShapePercentage" hidden="1"/>
          <p:cNvSpPr/>
          <p:nvPr>
            <p:custDataLst>
              <p:tags r:id="rId123"/>
            </p:custDataLst>
          </p:nvPr>
        </p:nvSpPr>
        <p:spPr>
          <a:xfrm>
            <a:off x="9305274" y="4388527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23" name="OTLSHAPE_T_2f8fa4073845497c985961879fe02bd9_TextPercentage" hidden="1"/>
          <p:cNvSpPr txBox="1"/>
          <p:nvPr>
            <p:custDataLst>
              <p:tags r:id="rId124"/>
            </p:custDataLst>
          </p:nvPr>
        </p:nvSpPr>
        <p:spPr>
          <a:xfrm>
            <a:off x="0" y="43807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24" name="OTLSHAPE_T_2f8fa4073845497c985961879fe02bd9_JoinedDate" hidden="1"/>
          <p:cNvSpPr txBox="1"/>
          <p:nvPr>
            <p:custDataLst>
              <p:tags r:id="rId125"/>
            </p:custDataLst>
          </p:nvPr>
        </p:nvSpPr>
        <p:spPr>
          <a:xfrm>
            <a:off x="0" y="4380780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9/27 - 10/3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25" name="OTLSHAPE_T_2f8fa4073845497c985961879fe02bd9_StartDate" hidden="1"/>
          <p:cNvSpPr txBox="1"/>
          <p:nvPr>
            <p:custDataLst>
              <p:tags r:id="rId126"/>
            </p:custDataLst>
          </p:nvPr>
        </p:nvSpPr>
        <p:spPr>
          <a:xfrm>
            <a:off x="0" y="453580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26" name="OTLSHAPE_T_2f8fa4073845497c985961879fe02bd9_EndDate" hidden="1"/>
          <p:cNvSpPr txBox="1"/>
          <p:nvPr>
            <p:custDataLst>
              <p:tags r:id="rId127"/>
            </p:custDataLst>
          </p:nvPr>
        </p:nvSpPr>
        <p:spPr>
          <a:xfrm>
            <a:off x="0" y="453580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27" name="OTLSHAPE_T_2f8fa4073845497c985961879fe02bd9_Duration"/>
          <p:cNvSpPr txBox="1"/>
          <p:nvPr>
            <p:custDataLst>
              <p:tags r:id="rId128"/>
            </p:custDataLst>
          </p:nvPr>
        </p:nvSpPr>
        <p:spPr>
          <a:xfrm>
            <a:off x="10164189" y="4388527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28" name="OTLSHAPE_T_2f8fa4073845497c985961879fe02bd9_Title"/>
          <p:cNvSpPr txBox="1"/>
          <p:nvPr>
            <p:custDataLst>
              <p:tags r:id="rId129"/>
            </p:custDataLst>
          </p:nvPr>
        </p:nvSpPr>
        <p:spPr>
          <a:xfrm>
            <a:off x="127000" y="4380780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0070C0"/>
                </a:solidFill>
                <a:latin typeface="Calibri" panose="020F0502020204030204" pitchFamily="34" charset="0"/>
              </a:rPr>
              <a:t>Sub-task 3</a:t>
            </a:r>
            <a:endParaRPr lang="en-US" sz="1100" spc="-6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229" name="OTLSHAPE_T_452ffbff643449bf898b842030269d79_Shape"/>
          <p:cNvSpPr/>
          <p:nvPr>
            <p:custDataLst>
              <p:tags r:id="rId130"/>
            </p:custDataLst>
          </p:nvPr>
        </p:nvSpPr>
        <p:spPr>
          <a:xfrm>
            <a:off x="9305274" y="4622546"/>
            <a:ext cx="1752600" cy="155025"/>
          </a:xfrm>
          <a:prstGeom prst="homePlate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0" name="OTLSHAPE_T_452ffbff643449bf898b842030269d79_ShapePercentage" hidden="1"/>
          <p:cNvSpPr/>
          <p:nvPr>
            <p:custDataLst>
              <p:tags r:id="rId131"/>
            </p:custDataLst>
          </p:nvPr>
        </p:nvSpPr>
        <p:spPr>
          <a:xfrm>
            <a:off x="9305274" y="4622546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1" name="OTLSHAPE_T_452ffbff643449bf898b842030269d79_TextPercentage" hidden="1"/>
          <p:cNvSpPr txBox="1"/>
          <p:nvPr>
            <p:custDataLst>
              <p:tags r:id="rId132"/>
            </p:custDataLst>
          </p:nvPr>
        </p:nvSpPr>
        <p:spPr>
          <a:xfrm>
            <a:off x="0" y="461479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32" name="OTLSHAPE_T_452ffbff643449bf898b842030269d79_JoinedDate" hidden="1"/>
          <p:cNvSpPr txBox="1"/>
          <p:nvPr>
            <p:custDataLst>
              <p:tags r:id="rId133"/>
            </p:custDataLst>
          </p:nvPr>
        </p:nvSpPr>
        <p:spPr>
          <a:xfrm>
            <a:off x="0" y="4614799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9/27 - 10/2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33" name="OTLSHAPE_T_452ffbff643449bf898b842030269d79_StartDate" hidden="1"/>
          <p:cNvSpPr txBox="1"/>
          <p:nvPr>
            <p:custDataLst>
              <p:tags r:id="rId134"/>
            </p:custDataLst>
          </p:nvPr>
        </p:nvSpPr>
        <p:spPr>
          <a:xfrm>
            <a:off x="0" y="476982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34" name="OTLSHAPE_T_452ffbff643449bf898b842030269d79_EndDate" hidden="1"/>
          <p:cNvSpPr txBox="1"/>
          <p:nvPr>
            <p:custDataLst>
              <p:tags r:id="rId135"/>
            </p:custDataLst>
          </p:nvPr>
        </p:nvSpPr>
        <p:spPr>
          <a:xfrm>
            <a:off x="0" y="476982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35" name="OTLSHAPE_T_452ffbff643449bf898b842030269d79_Duration"/>
          <p:cNvSpPr txBox="1"/>
          <p:nvPr>
            <p:custDataLst>
              <p:tags r:id="rId136"/>
            </p:custDataLst>
          </p:nvPr>
        </p:nvSpPr>
        <p:spPr>
          <a:xfrm>
            <a:off x="10018313" y="4622546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chemeClr val="lt1"/>
                </a:solidFill>
                <a:latin typeface="Calibri" panose="020F0502020204030204" pitchFamily="34" charset="0"/>
              </a:rPr>
              <a:t>4 days</a:t>
            </a:r>
            <a:endParaRPr lang="en-US" sz="1000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36" name="OTLSHAPE_T_452ffbff643449bf898b842030269d79_Title"/>
          <p:cNvSpPr txBox="1"/>
          <p:nvPr>
            <p:custDataLst>
              <p:tags r:id="rId137"/>
            </p:custDataLst>
          </p:nvPr>
        </p:nvSpPr>
        <p:spPr>
          <a:xfrm>
            <a:off x="127000" y="4614799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6" smtClean="0">
                <a:solidFill>
                  <a:srgbClr val="0070C0"/>
                </a:solidFill>
                <a:latin typeface="Calibri" panose="020F0502020204030204" pitchFamily="34" charset="0"/>
              </a:rPr>
              <a:t>Sub-task 4</a:t>
            </a:r>
            <a:endParaRPr lang="en-US" sz="1100" spc="-6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2571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OTLDOMUPGRADED" val="{&quot;$id&quot;:&quot;1&quot;,&quot;RenderingOptions&quot;:{&quot;$id&quot;:&quot;2&quot;,&quot;MilestonesOverlappingHandlingOptions&quot;:2,&quot;TasksWithTitlesLongerThanTheTaskShapeDetected&quot;:false},&quot;RenderingMap&quot;:{&quot;$id&quot;:&quot;3&quot;,&quot;Milestones&quot;:[{&quot;$id&quot;:&quot;4&quot;,&quot;MilestoneId&quot;:&quot;deee0f4a-1736-45f1-80ac-d79a9a375677&quot;,&quot;TitleShapeName&quot;:&quot;TextBox 9308&quot;,&quot;DateShapeName&quot;:&quot;TextBox 9312&quot;,&quot;MarkerShapeName&quot;:&quot;5-Point Star 9305&quot;,&quot;ConnectorShapeName&quot;:&quot;Straight Connector 9316&quot;},{&quot;$id&quot;:&quot;5&quot;,&quot;MilestoneId&quot;:&quot;5aa040aa-fb6e-4111-9243-9c8d00bcd6df&quot;,&quot;TitleShapeName&quot;:&quot;TextBox 9323&quot;,&quot;DateShapeName&quot;:&quot;TextBox 9327&quot;,&quot;MarkerShapeName&quot;:&quot;Down Arrow 9320&quot;,&quot;ConnectorShapeName&quot;:&quot;Straight Connector 9331&quot;},{&quot;$id&quot;:&quot;6&quot;,&quot;MilestoneId&quot;:&quot;e58fe382-ac9c-4fba-9888-eb94f5ce08f8&quot;,&quot;TitleShapeName&quot;:&quot;TextBox 9338&quot;,&quot;DateShapeName&quot;:&quot;TextBox 9341&quot;,&quot;MarkerShapeName&quot;:&quot;Down Arrow 9334&quot;,&quot;ConnectorShapeName&quot;:&quot;Straight Connector 9344&quot;},{&quot;$id&quot;:&quot;7&quot;,&quot;MilestoneId&quot;:&quot;26c928c3-e36b-4a2d-836f-0b5f31ef08d2&quot;,&quot;TitleShapeName&quot;:&quot;TextBox 9358&quot;,&quot;DateShapeName&quot;:&quot;TextBox 9361&quot;,&quot;MarkerShapeName&quot;:&quot;Flowchart: Merge 9354&quot;,&quot;ConnectorShapeName&quot;:&quot;Straight Connector 9365&quot;},{&quot;$id&quot;:&quot;8&quot;,&quot;MilestoneId&quot;:&quot;ccd9ec8f-2afa-4259-a768-f5e413e3b544&quot;,&quot;TitleShapeName&quot;:&quot;TextBox 9376&quot;,&quot;DateShapeName&quot;:&quot;TextBox 9379&quot;,&quot;MarkerShapeName&quot;:&quot;Flowchart: Merge 9372&quot;,&quot;ConnectorShapeName&quot;:&quot;Straight Connector 9382&quot;}],&quot;Tasks&quot;:[{&quot;$id&quot;:&quot;9&quot;,&quot;TaskId&quot;:&quot;3a687154-04b5-435a-b4a4-87ba7219617a&quot;,&quot;TitleShapeName&quot;:&quot;TextBox 9401&quot;,&quot;DurationTextShapeName&quot;:&quot;TextBox 9428&quot;,&quot;SegmentShapeName&quot;:&quot;Left-Right Arrow 9395&quot;,&quot;VerticalLeftConnectorShapeName&quot;:&quot;Straight Connector 9443&quot;,&quot;VerticalRightConnectorShapeName&quot;:&quot;Straight Connector 9445&quot;,&quot;HorizontalConnectorShapeName&quot;:&quot;Straight Connector 9441&quot;,&quot;LeftDateShapeName&quot;:&quot;TextBox 9433&quot;,&quot;RightDateShapeName&quot;:&quot;TextBox 9437&quot;,&quot;OutsidePercentageShapeName&quot;:null,&quot;InsidePercentageShapeName&quot;:null},{&quot;$id&quot;:&quot;10&quot;,&quot;TaskId&quot;:&quot;48541c08-b826-4880-b5f5-e24c9c19489c&quot;,&quot;TitleShapeName&quot;:&quot;TextBox 9455&quot;,&quot;DurationTextShapeName&quot;:&quot;TextBox 9470&quot;,&quot;SegmentShapeName&quot;:&quot;Pentagon 9452&quot;,&quot;VerticalLeftConnectorShapeName&quot;:&quot;Straight Connector 9007&quot;,&quot;VerticalRightConnectorShapeName&quot;:&quot;Straight Connector 9013&quot;,&quot;HorizontalConnectorShapeName&quot;:&quot;Straight Connector 9001&quot;,&quot;LeftDateShapeName&quot;:&quot;TextBox 8993&quot;,&quot;RightDateShapeName&quot;:&quot;TextBox 8996&quot;,&quot;OutsidePercentageShapeName&quot;:null,&quot;InsidePercentageShapeName&quot;:null},{&quot;$id&quot;:&quot;11&quot;,&quot;TaskId&quot;:&quot;59ca60aa-1ba9-48a7-9516-fa0118865308&quot;,&quot;TitleShapeName&quot;:&quot;TextBox 9040&quot;,&quot;DurationTextShapeName&quot;:&quot;TextBox 9067&quot;,&quot;SegmentShapeName&quot;:&quot;Pentagon 9033&quot;,&quot;VerticalLeftConnectorShapeName&quot;:&quot;Straight Connector 9082&quot;,&quot;VerticalRightConnectorShapeName&quot;:&quot;Straight Connector 9086&quot;,&quot;HorizontalConnectorShapeName&quot;:&quot;Straight Connector 9079&quot;,&quot;LeftDateShapeName&quot;:&quot;TextBox 9072&quot;,&quot;RightDateShapeName&quot;:&quot;TextBox 9075&quot;,&quot;OutsidePercentageShapeName&quot;:null,&quot;InsidePercentageShapeName&quot;:null},{&quot;$id&quot;:&quot;12&quot;,&quot;TaskId&quot;:&quot;78be7d91-0818-4754-b055-89e65c41c421&quot;,&quot;TitleShapeName&quot;:&quot;TextBox 9104&quot;,&quot;DurationTextShapeName&quot;:&quot;TextBox 9130&quot;,&quot;SegmentShapeName&quot;:&quot;Chevron 9098&quot;,&quot;VerticalLeftConnectorShapeName&quot;:&quot;Straight Connector 9147&quot;,&quot;VerticalRightConnectorShapeName&quot;:&quot;Straight Connector 9151&quot;,&quot;HorizontalConnectorShapeName&quot;:&quot;Straight Connector 9143&quot;,&quot;LeftDateShapeName&quot;:&quot;TextBox 9136&quot;,&quot;RightDateShapeName&quot;:&quot;TextBox 9140&quot;,&quot;OutsidePercentageShapeName&quot;:null,&quot;InsidePercentageShapeName&quot;:null},{&quot;$id&quot;:&quot;13&quot;,&quot;TaskId&quot;:&quot;836c357d-b408-4b50-807d-dd27b87cbdc3&quot;,&quot;TitleShapeName&quot;:&quot;TextBox 9168&quot;,&quot;DurationTextShapeName&quot;:&quot;TextBox 9202&quot;,&quot;SegmentShapeName&quot;:&quot;Right Arrow 9163&quot;,&quot;VerticalLeftConnectorShapeName&quot;:&quot;Straight Connector 9212&quot;,&quot;VerticalRightConnectorShapeName&quot;:&quot;Straight Connector 9215&quot;,&quot;HorizontalConnectorShapeName&quot;:&quot;Straight Connector 9208&quot;,&quot;LeftDateShapeName&quot;:&quot;TextBox 9196&quot;,&quot;RightDateShapeName&quot;:&quot;TextBox 9199&quot;,&quot;OutsidePercentageShapeName&quot;:null,&quot;InsidePercentageShapeName&quot;:null},{&quot;$id&quot;:&quot;14&quot;,&quot;TaskId&quot;:&quot;57f54299-52d1-4bf4-9102-a5a5faf30e1a&quot;,&quot;TitleShapeName&quot;:&quot;TextBox 9233&quot;,&quot;DurationTextShapeName&quot;:&quot;TextBox 9261&quot;,&quot;SegmentShapeName&quot;:&quot;Left-Right Arrow 9228&quot;,&quot;VerticalLeftConnectorShapeName&quot;:&quot;Straight Connector 9276&quot;,&quot;VerticalRightConnectorShapeName&quot;:&quot;Straight Connector 9471&quot;,&quot;HorizontalConnectorShapeName&quot;:&quot;Straight Connector 9272&quot;,&quot;LeftDateShapeName&quot;:&quot;TextBox 9266&quot;,&quot;RightDateShapeName&quot;:&quot;TextBox 9269&quot;,&quot;OutsidePercentageShapeName&quot;:null,&quot;InsidePercentageShapeName&quot;:null},{&quot;$id&quot;:&quot;15&quot;,&quot;TaskId&quot;:&quot;b0ce345f-5e2e-422f-9154-b35d4c1d61d1&quot;,&quot;TitleShapeName&quot;:&quot;TextBox 9481&quot;,&quot;DurationTextShapeName&quot;:&quot;TextBox 9496&quot;,&quot;SegmentShapeName&quot;:&quot;Chevron 9478&quot;,&quot;VerticalLeftConnectorShapeName&quot;:&quot;Straight Connector 9505&quot;,&quot;VerticalRightConnectorShapeName&quot;:&quot;Straight Connector 9507&quot;,&quot;HorizontalConnectorShapeName&quot;:&quot;Straight Connector 9503&quot;,&quot;LeftDateShapeName&quot;:&quot;TextBox 9499&quot;,&quot;RightDateShapeName&quot;:&quot;TextBox 9501&quot;,&quot;OutsidePercentageShapeName&quot;:null,&quot;InsidePercentageShapeName&quot;:null},{&quot;$id&quot;:&quot;16&quot;,&quot;TaskId&quot;:&quot;d480600d-ed40-42c4-8ee5-e80e5b71a336&quot;,&quot;TitleShapeName&quot;:&quot;TextBox 9517&quot;,&quot;DurationTextShapeName&quot;:&quot;TextBox 9532&quot;,&quot;SegmentShapeName&quot;:&quot;Pentagon 9514&quot;,&quot;VerticalLeftConnectorShapeName&quot;:&quot;Straight Connector 9541&quot;,&quot;VerticalRightConnectorShapeName&quot;:&quot;Straight Connector 9543&quot;,&quot;HorizontalConnectorShapeName&quot;:&quot;Straight Connector 9539&quot;,&quot;LeftDateShapeName&quot;:&quot;TextBox 9535&quot;,&quot;RightDateShapeName&quot;:&quot;TextBox 9537&quot;,&quot;OutsidePercentageShapeName&quot;:null,&quot;InsidePercentageShapeName&quot;:null},{&quot;$id&quot;:&quot;17&quot;,&quot;TaskId&quot;:&quot;2f8fa407-3845-497c-9859-61879fe02bd9&quot;,&quot;TitleShapeName&quot;:&quot;TextBox 9553&quot;,&quot;DurationTextShapeName&quot;:&quot;TextBox 9568&quot;,&quot;SegmentShapeName&quot;:&quot;Chevron 9550&quot;,&quot;VerticalLeftConnectorShapeName&quot;:&quot;Straight Connector 9577&quot;,&quot;VerticalRightConnectorShapeName&quot;:&quot;Straight Connector 9579&quot;,&quot;HorizontalConnectorShapeName&quot;:&quot;Straight Connector 9575&quot;,&quot;LeftDateShapeName&quot;:&quot;TextBox 9571&quot;,&quot;RightDateShapeName&quot;:&quot;TextBox 9573&quot;,&quot;OutsidePercentageShapeName&quot;:null,&quot;InsidePercentageShapeName&quot;:null},{&quot;$id&quot;:&quot;18&quot;,&quot;TaskId&quot;:&quot;452ffbff-6434-49bf-898b-842030269d79&quot;,&quot;TitleShapeName&quot;:&quot;TextBox 9589&quot;,&quot;DurationTextShapeName&quot;:&quot;TextBox 9604&quot;,&quot;SegmentShapeName&quot;:&quot;Pentagon 9586&quot;,&quot;VerticalLeftConnectorShapeName&quot;:&quot;Straight Connector 9613&quot;,&quot;VerticalRightConnectorShapeName&quot;:&quot;Straight Connector 9615&quot;,&quot;HorizontalConnectorShapeName&quot;:&quot;Straight Connector 9611&quot;,&quot;LeftDateShapeName&quot;:&quot;TextBox 9607&quot;,&quot;RightDateShapeName&quot;:&quot;TextBox 9609&quot;,&quot;OutsidePercentageShapeName&quot;:null,&quot;InsidePercentageShapeName&quot;:null}],&quot;Timeband&quot;:{&quot;$id&quot;:&quot;19&quot;,&quot;ElapsedTimeShapeName&quot;:&quot;Rectangle 9297&quot;,&quot;TodayMarkerShapeName&quot;:&quot;Isosceles Triangle 9300&quot;,&quot;TodayMarkerTextShapeName&quot;:&quot;TextBox 9302&quot;,&quot;RightEndCapsShapeName&quot;:null,&quot;LeftEndCapsShapeName&quot;:null,&quot;ElapsedRectangleShapeName&quot;:null,&quot;SegmentShapesNames&quot;:[&quot;Rectangle 3&quot;,&quot;TextBox 5&quot;,&quot;Straight Connector 7&quot;,&quot;TextBox 8&quot;,&quot;Straight Connector 10&quot;,&quot;TextBox 11&quot;,&quot;Straight Connector 13&quot;,&quot;TextBox 14&quot;,&quot;Straight Connector 16&quot;,&quot;TextBox 17&quot;,&quot;Straight Connector 19&quot;,&quot;TextBox 20&quot;,&quot;Straight Connector 22&quot;,&quot;TextBox 23&quot;,&quot;Straight Connector 25&quot;,&quot;TextBox 26&quot;,&quot;Straight Connector 28&quot;,&quot;TextBox 29&quot;,&quot;Straight Connector 9280&quot;,&quot;TextBox 9282&quot;,&quot;Straight Connector 9286&quot;,&quot;TextBox 9287&quot;,&quot;Straight Connector 9291&quot;,&quot;TextBox 9293&quot;]}},&quot;Edition&quot;:1,&quot;IsPlusEdition&quot;:true,&quot;CultureInfoName&quot;:&quot;en-US&quot;,&quot;Version&quot;:&quot;2.3.0.0&quot;,&quot;OriginalAssemblyVersion&quot;:&quot;2.02.01.00&quot;,&quot;Milestones&quot;:[{&quot;$id&quot;:&quot;20&quot;,&quot;DateFormat&quot;:{&quot;$id&quot;:&quot;21&quot;,&quot;FormatString&quot;:&quot;MMM d&quot;,&quot;Separator&quot;:&quot;/&quot;,&quot;UseInternationalDateFormat&quot;:false},&quot;InternalId&quot;:&quot;ccd9ec8f-2afa-4259-a768-f5e413e3b544&quot;,&quot;TitleLeft&quot;:146.55,&quot;TitleTop&quot;:114.845909,&quot;TitleHeight&quot;:10.66315,&quot;TitleTopIsCustom&quot;:false,&quot;TitleWidth&quot;:56.75,&quot;Color&quot;:&quot;150, 214, 66&quot;,&quot;UtcDate&quot;:&quot;2014-08-29T00:00:00Z&quot;,&quot;Note&quot;:null,&quot;Title&quot;:&quot;Milestone 1&quot;,&quot;Style&quot;:2,&quot;BelowTimeband&quot;:false,&quot;CustomSettings&quot;:{&quot;$id&quot;:&quot;22&quot;,&quot;IsDateVisible&quot;:true,&quot;TitleFontSettings&quot;:{&quot;$id&quot;:&quot;23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24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25&quot;,&quot;Color&quot;:&quot;150, 214, 66&quot;,&quot;IsVisible&quot;:false,&quot;LineWeight&quot;:0.1}},&quot;HideDate&quot;:false,&quot;ShapeTop&quot;:120.736061,&quot;QuickShapeSize&quot;:1,&quot;IsVisible&quot;:true},{&quot;$id&quot;:&quot;26&quot;,&quot;DateFormat&quot;:{&quot;$id&quot;:&quot;27&quot;,&quot;FormatString&quot;:&quot;MMM d&quot;,&quot;Separator&quot;:&quot;/&quot;,&quot;UseInternationalDateFormat&quot;:false},&quot;InternalId&quot;:&quot;26c928c3-e36b-4a2d-836f-0b5f31ef08d2&quot;,&quot;TitleLeft&quot;:264.95,&quot;TitleTop&quot;:76.79795,&quot;TitleHeight&quot;:10.66315,&quot;TitleTopIsCustom&quot;:false,&quot;TitleWidth&quot;:59.25,&quot;Color&quot;:&quot;150, 214, 66&quot;,&quot;UtcDate&quot;:&quot;2014-09-04T00:00:00Z&quot;,&quot;Note&quot;:null,&quot;Title&quot;:&quot;Milestone  2&quot;,&quot;Style&quot;:2,&quot;BelowTimeband&quot;:false,&quot;CustomSettings&quot;:{&quot;$id&quot;:&quot;28&quot;,&quot;IsDateVisible&quot;:true,&quot;TitleFontSettings&quot;:{&quot;$id&quot;:&quot;29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30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31&quot;,&quot;Color&quot;:&quot;150, 214, 66&quot;,&quot;IsVisible&quot;:false,&quot;LineWeight&quot;:0.1}},&quot;HideDate&quot;:false,&quot;ShapeTop&quot;:82.68811,&quot;QuickShapeSize&quot;:1,&quot;IsVisible&quot;:true},{&quot;$id&quot;:&quot;32&quot;,&quot;DateFormat&quot;:{&quot;$id&quot;:&quot;33&quot;,&quot;FormatString&quot;:&quot;MMM d&quot;,&quot;Separator&quot;:&quot;/&quot;,&quot;UseInternationalDateFormat&quot;:false},&quot;InternalId&quot;:&quot;e58fe382-ac9c-4fba-9888-eb94f5ce08f8&quot;,&quot;TitleLeft&quot;:274.024963,&quot;TitleTop&quot;:120.952049,&quot;TitleHeight&quot;:10.66315,&quot;TitleTopIsCustom&quot;:true,&quot;TitleWidth&quot;:56.75,&quot;Color&quot;:&quot;178, 14, 18&quot;,&quot;UtcDate&quot;:&quot;2014-09-07T00:00:00Z&quot;,&quot;Note&quot;:null,&quot;Title&quot;:&quot;Milestone 3&quot;,&quot;Style&quot;:11,&quot;BelowTimeband&quot;:false,&quot;CustomSettings&quot;:{&quot;$id&quot;:&quot;34&quot;,&quot;IsDateVisible&quot;:true,&quot;TitleFontSettings&quot;:{&quot;$id&quot;:&quot;35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36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37&quot;,&quot;Color&quot;:&quot;178, 14, 18&quot;,&quot;IsVisible&quot;:false,&quot;LineWeight&quot;:0.1}},&quot;HideDate&quot;:false,&quot;ShapeTop&quot;:null,&quot;QuickShapeSize&quot;:1,&quot;IsVisible&quot;:true},{&quot;$id&quot;:&quot;38&quot;,&quot;DateFormat&quot;:{&quot;$id&quot;:&quot;39&quot;,&quot;FormatString&quot;:&quot;MMM d&quot;,&quot;Separator&quot;:&quot;/&quot;,&quot;UseInternationalDateFormat&quot;:false},&quot;InternalId&quot;:&quot;5aa040aa-fb6e-4111-9243-9c8d00bcd6df&quot;,&quot;TitleLeft&quot;:491.091644,&quot;TitleTop&quot;:120.952049,&quot;TitleHeight&quot;:10.66315,&quot;TitleTopIsCustom&quot;:true,&quot;TitleWidth&quot;:56.75,&quot;Color&quot;:&quot;150, 214, 66&quot;,&quot;UtcDate&quot;:&quot;2014-09-18T00:00:00Z&quot;,&quot;Note&quot;:null,&quot;Title&quot;:&quot;Milestone 4&quot;,&quot;Style&quot;:11,&quot;BelowTimeband&quot;:false,&quot;CustomSettings&quot;:{&quot;$id&quot;:&quot;40&quot;,&quot;IsDateVisible&quot;:true,&quot;TitleFontSettings&quot;:{&quot;$id&quot;:&quot;41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42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43&quot;,&quot;Color&quot;:&quot;150, 214, 66&quot;,&quot;IsVisible&quot;:false,&quot;LineWeight&quot;:0.1}},&quot;HideDate&quot;:false,&quot;ShapeTop&quot;:null,&quot;QuickShapeSize&quot;:1,&quot;IsVisible&quot;:true},{&quot;$id&quot;:&quot;44&quot;,&quot;DateFormat&quot;:{&quot;$id&quot;:&quot;45&quot;,&quot;FormatString&quot;:&quot;MMM d&quot;,&quot;Separator&quot;:&quot;/&quot;,&quot;UseInternationalDateFormat&quot;:false},&quot;InternalId&quot;:&quot;deee0f4a-1736-45f1-80ac-d79a9a375677&quot;,&quot;TitleLeft&quot;:787.0917,&quot;TitleTop&quot;:120.952049,&quot;TitleHeight&quot;:10.66315,&quot;TitleTopIsCustom&quot;:true,&quot;TitleWidth&quot;:56.75,&quot;Color&quot;:&quot;178, 14, 18&quot;,&quot;UtcDate&quot;:&quot;2014-10-03T00:00:00Z&quot;,&quot;Note&quot;:null,&quot;Title&quot;:&quot;Milestone 5&quot;,&quot;Style&quot;:13,&quot;BelowTimeband&quot;:false,&quot;CustomSettings&quot;:{&quot;$id&quot;:&quot;46&quot;,&quot;IsDateVisible&quot;:true,&quot;TitleFontSettings&quot;:{&quot;$id&quot;:&quot;47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48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49&quot;,&quot;Color&quot;:&quot;178, 14, 18&quot;,&quot;IsVisible&quot;:false,&quot;LineWeight&quot;:0.1}},&quot;HideDate&quot;:false,&quot;ShapeTop&quot;:null,&quot;QuickShapeSize&quot;:1,&quot;IsVisible&quot;:true}],&quot;TimeLineType&quot;:1,&quot;Tasks&quot;:[{&quot;$id&quot;:&quot;50&quot;,&quot;DurationValue&quot;:11.0,&quot;DurationFormat&quot;:0,&quot;InternalId&quot;:&quot;3a687154-04b5-435a-b4a4-87ba7219617a&quot;,&quot;Index&quot;:1,&quot;Color&quot;:&quot;149, 34, 46&quot;,&quot;UtcStartDate&quot;:&quot;2014-09-03T00:00:00Z&quot;,&quot;Note&quot;:null,&quot;UtcEndDate&quot;:&quot;2014-09-17T00:00:00Z&quot;,&quot;Title&quot;:&quot;Phase 1&quot;,&quot;Shape&quot;:6,&quot;CustomSettings&quot;:{&quot;$id&quot;:&quot;51&quot;,&quot;TitleWidth&quot;:47.87504,&quot;TitleFontSettings&quot;:{&quot;$id&quot;:&quot;52&quot;,&quot;FontSize&quot;:14,&quot;FontName&quot;:&quot;Calibri&quot;,&quot;IsBold&quot;:true,&quot;IsItalic&quot;:false,&quot;IsUnderlined&quot;:false,&quot;ForegroundColor&quot;:&quot;178, 14, 18&quot;,&quot;BackColor&quot;:null},&quot;StartDateFontSettings&quot;:{&quot;$id&quot;:&quot;53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54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55&quot;,&quot;FontSize&quot;:13,&quot;FontName&quot;:&quot;Calibri&quot;,&quot;IsBold&quot;:false,&quot;IsItalic&quot;:false,&quot;IsUnderlined&quot;:false,&quot;ForegroundColor&quot;:&quot;237, 125, 49&quot;,&quot;BackColor&quot;:null},&quot;TasksSpacing&quot;:5,&quot;ShapeHeight&quot;:16.0,&quot;VerticalConnectorSettings&quot;:{&quot;$id&quot;:&quot;56&quot;,&quot;Color&quot;:&quot;204, 204, 204&quot;,&quot;IsVisible&quot;:false,&quot;LineWeight&quot;:0.0},&quot;HorizontalConnectorSettings&quot;:{&quot;$id&quot;:&quot;57&quot;,&quot;Color&quot;:&quot;234, 22, 30&quot;,&quot;IsVisible&quot;:true,&quot;LineWeight&quot;:0.1},&quot;TaskShapeBorderSettings&quot;:{&quot;$id&quot;:&quot;58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59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60&quot;,&quot;FormatString&quot;:&quot;M/d&quot;,&quot;Separator&quot;:&quot;/&quot;,&quot;UseInternationalDateFormat&quot;:false},&quot;IsVisible&quot;:true,&quot;PercentageCompleted&quot;:null},{&quot;$id&quot;:&quot;61&quot;,&quot;DurationValue&quot;:2.0,&quot;DurationFormat&quot;:0,&quot;InternalId&quot;:&quot;48541c08-b826-4880-b5f5-e24c9c19489c&quot;,&quot;Index&quot;:2,&quot;Color&quot;:&quot;192, 0, 0&quot;,&quot;UtcStartDate&quot;:&quot;2014-09-03T00:00:00Z&quot;,&quot;Note&quot;:null,&quot;UtcEndDate&quot;:&quot;2014-09-04T00:00:00Z&quot;,&quot;Title&quot;:&quot;Sub-task 1&quot;,&quot;Shape&quot;:3,&quot;CustomSettings&quot;:{&quot;$id&quot;:&quot;62&quot;,&quot;TitleWidth&quot;:48.62504,&quot;TitleFontSettings&quot;:{&quot;$id&quot;:&quot;63&quot;,&quot;FontSize&quot;:11,&quot;FontName&quot;:&quot;Calibri&quot;,&quot;IsBold&quot;:false,&quot;IsItalic&quot;:false,&quot;IsUnderlined&quot;:false,&quot;ForegroundColor&quot;:&quot;178, 14, 18&quot;,&quot;BackColor&quot;:null},&quot;StartDateFontSettings&quot;:{&quot;$id&quot;:&quot;64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65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66&quot;,&quot;FontSize&quot;:9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67&quot;,&quot;Color&quot;:&quot;204, 204, 204&quot;,&quot;IsVisible&quot;:false,&quot;LineWeight&quot;:0.0},&quot;HorizontalConnectorSettings&quot;:{&quot;$id&quot;:&quot;68&quot;,&quot;Color&quot;:&quot;231, 230, 230&quot;,&quot;IsVisible&quot;:true,&quot;LineWeight&quot;:0.1},&quot;TaskShapeBorderSettings&quot;:{&quot;$id&quot;:&quot;69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70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71&quot;,&quot;FormatString&quot;:&quot;M/d&quot;,&quot;Separator&quot;:&quot;/&quot;,&quot;UseInternationalDateFormat&quot;:false},&quot;IsVisible&quot;:true,&quot;PercentageCompleted&quot;:null},{&quot;$id&quot;:&quot;72&quot;,&quot;DurationValue&quot;:3.0,&quot;DurationFormat&quot;:0,&quot;InternalId&quot;:&quot;59ca60aa-1ba9-48a7-9516-fa0118865308&quot;,&quot;Index&quot;:3,&quot;Color&quot;:&quot;192, 0, 0&quot;,&quot;UtcStartDate&quot;:&quot;2014-09-05T00:00:00Z&quot;,&quot;Note&quot;:null,&quot;UtcEndDate&quot;:&quot;2014-09-09T00:00:00Z&quot;,&quot;Title&quot;:&quot;Sub-task 2&quot;,&quot;Shape&quot;:3,&quot;CustomSettings&quot;:{&quot;$id&quot;:&quot;73&quot;,&quot;TitleWidth&quot;:48.62504,&quot;TitleFontSettings&quot;:{&quot;$id&quot;:&quot;74&quot;,&quot;FontSize&quot;:11,&quot;FontName&quot;:&quot;Calibri&quot;,&quot;IsBold&quot;:false,&quot;IsItalic&quot;:false,&quot;IsUnderlined&quot;:false,&quot;ForegroundColor&quot;:&quot;178, 14, 18&quot;,&quot;BackColor&quot;:null},&quot;StartDateFontSettings&quot;:{&quot;$id&quot;:&quot;75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76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77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78&quot;,&quot;Color&quot;:&quot;204, 204, 204&quot;,&quot;IsVisible&quot;:false,&quot;LineWeight&quot;:0.0},&quot;HorizontalConnectorSettings&quot;:{&quot;$id&quot;:&quot;79&quot;,&quot;Color&quot;:&quot;231, 230, 230&quot;,&quot;IsVisible&quot;:true,&quot;LineWeight&quot;:0.1},&quot;TaskShapeBorderSettings&quot;:{&quot;$id&quot;:&quot;80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81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82&quot;,&quot;FormatString&quot;:&quot;M/d&quot;,&quot;Separator&quot;:&quot;/&quot;,&quot;UseInternationalDateFormat&quot;:false},&quot;IsVisible&quot;:true,&quot;PercentageCompleted&quot;:null},{&quot;$id&quot;:&quot;83&quot;,&quot;DurationValue&quot;:5.0,&quot;DurationFormat&quot;:0,&quot;InternalId&quot;:&quot;78be7d91-0818-4754-b055-89e65c41c421&quot;,&quot;Index&quot;:4,&quot;Color&quot;:&quot;192, 0, 0&quot;,&quot;UtcStartDate&quot;:&quot;2014-09-10T00:00:00Z&quot;,&quot;Note&quot;:null,&quot;UtcEndDate&quot;:&quot;2014-09-16T00:00:00Z&quot;,&quot;Title&quot;:&quot;Sub-task 3&quot;,&quot;Shape&quot;:4,&quot;CustomSettings&quot;:{&quot;$id&quot;:&quot;84&quot;,&quot;TitleWidth&quot;:48.62504,&quot;TitleFontSettings&quot;:{&quot;$id&quot;:&quot;85&quot;,&quot;FontSize&quot;:11,&quot;FontName&quot;:&quot;Calibri&quot;,&quot;IsBold&quot;:false,&quot;IsItalic&quot;:false,&quot;IsUnderlined&quot;:false,&quot;ForegroundColor&quot;:&quot;192, 0, 0&quot;,&quot;BackColor&quot;:null},&quot;StartDateFontSettings&quot;:{&quot;$id&quot;:&quot;86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87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88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89&quot;,&quot;Color&quot;:&quot;204, 204, 204&quot;,&quot;IsVisible&quot;:false,&quot;LineWeight&quot;:0.0},&quot;HorizontalConnectorSettings&quot;:{&quot;$id&quot;:&quot;90&quot;,&quot;Color&quot;:&quot;231, 230, 230&quot;,&quot;IsVisible&quot;:true,&quot;LineWeight&quot;:0.1},&quot;TaskShapeBorderSettings&quot;:{&quot;$id&quot;:&quot;91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92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93&quot;,&quot;FormatString&quot;:&quot;M/d&quot;,&quot;Separator&quot;:&quot;/&quot;,&quot;UseInternationalDateFormat&quot;:false},&quot;IsVisible&quot;:true,&quot;PercentageCompleted&quot;:null},{&quot;$id&quot;:&quot;94&quot;,&quot;DurationValue&quot;:1.0,&quot;DurationFormat&quot;:0,&quot;InternalId&quot;:&quot;836c357d-b408-4b50-807d-dd27b87cbdc3&quot;,&quot;Index&quot;:5,&quot;Color&quot;:&quot;204, 0, 0&quot;,&quot;UtcStartDate&quot;:&quot;2014-09-17T00:00:00Z&quot;,&quot;Note&quot;:null,&quot;UtcEndDate&quot;:&quot;2014-09-17T00:00:00Z&quot;,&quot;Title&quot;:&quot;Sub-task 4 - zero duration&quot;,&quot;Shape&quot;:5,&quot;CustomSettings&quot;:{&quot;$id&quot;:&quot;95&quot;,&quot;TitleWidth&quot;:117.25,&quot;TitleFontSettings&quot;:{&quot;$id&quot;:&quot;96&quot;,&quot;FontSize&quot;:11,&quot;FontName&quot;:&quot;Calibri&quot;,&quot;IsBold&quot;:false,&quot;IsItalic&quot;:false,&quot;IsUnderlined&quot;:false,&quot;ForegroundColor&quot;:&quot;192, 0, 0&quot;,&quot;BackColor&quot;:null},&quot;StartDateFontSettings&quot;:{&quot;$id&quot;:&quot;97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98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99&quot;,&quot;FontSize&quot;:10,&quot;FontName&quot;:&quot;Calibri&quot;,&quot;IsBold&quot;:false,&quot;IsItalic&quot;:false,&quot;IsUnderlined&quot;:false,&quot;ForegroundColor&quot;:&quot;178, 14, 18&quot;,&quot;BackColor&quot;:null},&quot;TasksSpacing&quot;:10,&quot;ShapeHeight&quot;:16.0,&quot;VerticalConnectorSettings&quot;:{&quot;$id&quot;:&quot;100&quot;,&quot;Color&quot;:&quot;204, 204, 204&quot;,&quot;IsVisible&quot;:false,&quot;LineWeight&quot;:0.0},&quot;HorizontalConnectorSettings&quot;:{&quot;$id&quot;:&quot;101&quot;,&quot;Color&quot;:&quot;231, 230, 230&quot;,&quot;IsVisible&quot;:true,&quot;LineWeight&quot;:0.1},&quot;TaskShapeBorderSettings&quot;:{&quot;$id&quot;:&quot;102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03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true,&quot;TaskDateIsWider&quot;:false,&quot;TaskPercentageCompletedIsWider&quot;:false,&quot;DateFormat&quot;:{&quot;$id&quot;:&quot;104&quot;,&quot;FormatString&quot;:&quot;M/d&quot;,&quot;Separator&quot;:&quot;/&quot;,&quot;UseInternationalDateFormat&quot;:false},&quot;IsVisible&quot;:true,&quot;PercentageCompleted&quot;:null},{&quot;$id&quot;:&quot;105&quot;,&quot;DurationValue&quot;:12.0,&quot;DurationFormat&quot;:0,&quot;InternalId&quot;:&quot;57f54299-52d1-4bf4-9102-a5a5faf30e1a&quot;,&quot;Index&quot;:6,&quot;Color&quot;:&quot;30, 101, 152&quot;,&quot;UtcStartDate&quot;:&quot;2014-09-18T00:00:00Z&quot;,&quot;Note&quot;:null,&quot;UtcEndDate&quot;:&quot;2014-10-03T00:00:00Z&quot;,&quot;Title&quot;:&quot;Phase 2&quot;,&quot;Shape&quot;:6,&quot;CustomSettings&quot;:{&quot;$id&quot;:&quot;106&quot;,&quot;TitleWidth&quot;:47.87504,&quot;TitleFontSettings&quot;:{&quot;$id&quot;:&quot;107&quot;,&quot;FontSize&quot;:14,&quot;FontName&quot;:&quot;Calibri&quot;,&quot;IsBold&quot;:true,&quot;IsItalic&quot;:false,&quot;IsUnderlined&quot;:false,&quot;ForegroundColor&quot;:&quot;30, 101, 152&quot;,&quot;BackColor&quot;:null},&quot;StartDateFontSettings&quot;:{&quot;$id&quot;:&quot;108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09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10&quot;,&quot;FontSize&quot;:13,&quot;FontName&quot;:&quot;Calibri&quot;,&quot;IsBold&quot;:false,&quot;IsItalic&quot;:false,&quot;IsUnderlined&quot;:false,&quot;ForegroundColor&quot;:&quot;237, 125, 49&quot;,&quot;BackColor&quot;:null},&quot;TasksSpacing&quot;:2,&quot;ShapeHeight&quot;:16.0,&quot;VerticalConnectorSettings&quot;:{&quot;$id&quot;:&quot;111&quot;,&quot;Color&quot;:&quot;204, 204, 204&quot;,&quot;IsVisible&quot;:false,&quot;LineWeight&quot;:0.0},&quot;HorizontalConnectorSettings&quot;:{&quot;$id&quot;:&quot;112&quot;,&quot;Color&quot;:&quot;91, 155, 213&quot;,&quot;IsVisible&quot;:true,&quot;LineWeight&quot;:0.1},&quot;TaskShapeBorderSettings&quot;:{&quot;$id&quot;:&quot;113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14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15&quot;,&quot;FormatString&quot;:&quot;M/d&quot;,&quot;Separator&quot;:&quot;/&quot;,&quot;UseInternationalDateFormat&quot;:false},&quot;IsVisible&quot;:true,&quot;PercentageCompleted&quot;:null},{&quot;$id&quot;:&quot;116&quot;,&quot;DurationValue&quot;:4.0,&quot;DurationFormat&quot;:0,&quot;InternalId&quot;:&quot;b0ce345f-5e2e-422f-9154-b35d4c1d61d1&quot;,&quot;Index&quot;:7,&quot;Color&quot;:&quot;38, 131, 198&quot;,&quot;UtcStartDate&quot;:&quot;2014-09-18T00:00:00Z&quot;,&quot;Note&quot;:null,&quot;UtcEndDate&quot;:&quot;2014-09-23T00:00:00Z&quot;,&quot;Title&quot;:&quot;Sub-task 1&quot;,&quot;Shape&quot;:4,&quot;CustomSettings&quot;:{&quot;$id&quot;:&quot;117&quot;,&quot;TitleWidth&quot;:48.62504,&quot;TitleFontSettings&quot;:{&quot;$id&quot;:&quot;118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19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20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21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22&quot;,&quot;Color&quot;:&quot;204, 204, 204&quot;,&quot;IsVisible&quot;:false,&quot;LineWeight&quot;:0.0},&quot;HorizontalConnectorSettings&quot;:{&quot;$id&quot;:&quot;123&quot;,&quot;Color&quot;:&quot;231, 230, 230&quot;,&quot;IsVisible&quot;:true,&quot;LineWeight&quot;:0.1},&quot;TaskShapeBorderSettings&quot;:{&quot;$id&quot;:&quot;124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25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26&quot;,&quot;FormatString&quot;:&quot;M/d&quot;,&quot;Separator&quot;:&quot;/&quot;,&quot;UseInternationalDateFormat&quot;:false},&quot;IsVisible&quot;:true,&quot;PercentageCompleted&quot;:null},{&quot;$id&quot;:&quot;127&quot;,&quot;DurationValue&quot;:3.0,&quot;DurationFormat&quot;:0,&quot;InternalId&quot;:&quot;d480600d-ed40-42c4-8ee5-e80e5b71a336&quot;,&quot;Index&quot;:8,&quot;Color&quot;:&quot;38, 131, 198&quot;,&quot;UtcStartDate&quot;:&quot;2014-09-24T00:00:00Z&quot;,&quot;Note&quot;:null,&quot;UtcEndDate&quot;:&quot;2014-09-26T00:00:00Z&quot;,&quot;Title&quot;:&quot;Sub-task 2&quot;,&quot;Shape&quot;:3,&quot;CustomSettings&quot;:{&quot;$id&quot;:&quot;128&quot;,&quot;TitleWidth&quot;:48.62504,&quot;TitleFontSettings&quot;:{&quot;$id&quot;:&quot;129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30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31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32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33&quot;,&quot;Color&quot;:&quot;204, 204, 204&quot;,&quot;IsVisible&quot;:false,&quot;LineWeight&quot;:0.0},&quot;HorizontalConnectorSettings&quot;:{&quot;$id&quot;:&quot;134&quot;,&quot;Color&quot;:&quot;231, 230, 230&quot;,&quot;IsVisible&quot;:true,&quot;LineWeight&quot;:0.1},&quot;TaskShapeBorderSettings&quot;:{&quot;$id&quot;:&quot;135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36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37&quot;,&quot;FormatString&quot;:&quot;M/d&quot;,&quot;Separator&quot;:&quot;/&quot;,&quot;UseInternationalDateFormat&quot;:false},&quot;IsVisible&quot;:true,&quot;PercentageCompleted&quot;:null},{&quot;$id&quot;:&quot;138&quot;,&quot;DurationValue&quot;:5.0,&quot;DurationFormat&quot;:0,&quot;InternalId&quot;:&quot;2f8fa407-3845-497c-9859-61879fe02bd9&quot;,&quot;Index&quot;:9,&quot;Color&quot;:&quot;38, 131, 198&quot;,&quot;UtcStartDate&quot;:&quot;2014-09-27T00:00:00Z&quot;,&quot;Note&quot;:null,&quot;UtcEndDate&quot;:&quot;2014-10-03T00:00:00Z&quot;,&quot;Title&quot;:&quot;Sub-task 3&quot;,&quot;Shape&quot;:4,&quot;CustomSettings&quot;:{&quot;$id&quot;:&quot;139&quot;,&quot;TitleWidth&quot;:48.62504,&quot;TitleFontSettings&quot;:{&quot;$id&quot;:&quot;140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41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42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43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44&quot;,&quot;Color&quot;:&quot;204, 204, 204&quot;,&quot;IsVisible&quot;:false,&quot;LineWeight&quot;:0.0},&quot;HorizontalConnectorSettings&quot;:{&quot;$id&quot;:&quot;145&quot;,&quot;Color&quot;:&quot;231, 230, 230&quot;,&quot;IsVisible&quot;:true,&quot;LineWeight&quot;:0.1},&quot;TaskShapeBorderSettings&quot;:{&quot;$id&quot;:&quot;146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47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48&quot;,&quot;FormatString&quot;:&quot;M/d&quot;,&quot;Separator&quot;:&quot;/&quot;,&quot;UseInternationalDateFormat&quot;:false},&quot;IsVisible&quot;:true,&quot;PercentageCompleted&quot;:null},{&quot;$id&quot;:&quot;149&quot;,&quot;DurationValue&quot;:4.0,&quot;DurationFormat&quot;:0,&quot;InternalId&quot;:&quot;452ffbff-6434-49bf-898b-842030269d79&quot;,&quot;Index&quot;:10,&quot;Color&quot;:&quot;38, 131, 198&quot;,&quot;UtcStartDate&quot;:&quot;2014-09-27T00:00:00Z&quot;,&quot;Note&quot;:null,&quot;UtcEndDate&quot;:&quot;2014-10-02T00:00:00Z&quot;,&quot;Title&quot;:&quot;Sub-task 4&quot;,&quot;Shape&quot;:3,&quot;CustomSettings&quot;:{&quot;$id&quot;:&quot;150&quot;,&quot;TitleWidth&quot;:48.62504,&quot;TitleFontSettings&quot;:{&quot;$id&quot;:&quot;151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52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53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54&quot;,&quot;FontSize&quot;:10,&quot;FontName&quot;:&quot;Calibri&quot;,&quot;IsBold&quot;:false,&quot;IsItalic&quot;:false,&quot;IsUnderlined&quot;:false,&quot;ForegroundColor&quot;:&quot;237, 125, 49&quot;,&quot;BackColor&quot;:null},&quot;TasksSpacing&quot;:2,&quot;ShapeHeight&quot;:10.0,&quot;VerticalConnectorSettings&quot;:{&quot;$id&quot;:&quot;155&quot;,&quot;Color&quot;:&quot;204, 204, 204&quot;,&quot;IsVisible&quot;:false,&quot;LineWeight&quot;:0.0},&quot;HorizontalConnectorSettings&quot;:{&quot;$id&quot;:&quot;156&quot;,&quot;Color&quot;:&quot;231, 230, 230&quot;,&quot;IsVisible&quot;:true,&quot;LineWeight&quot;:0.1},&quot;TaskShapeBorderSettings&quot;:{&quot;$id&quot;:&quot;157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58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59&quot;,&quot;FormatString&quot;:&quot;M/d&quot;,&quot;Separator&quot;:&quot;/&quot;,&quot;UseInternationalDateFormat&quot;:false},&quot;IsVisible&quot;:true,&quot;PercentageCompleted&quot;:null}],&quot;Style&quot;:{&quot;$id&quot;:&quot;160&quot;,&quot;TimelineSettings&quot;:{&quot;$id&quot;:&quot;161&quot;,&quot;TodayMarkerColor&quot;:&quot;178, 14, 18&quot;,&quot;TodayMarkerFontSettings&quot;:{&quot;$id&quot;:&quot;162&quot;,&quot;FontSize&quot;:12,&quot;FontName&quot;:&quot;Calibri&quot;,&quot;IsBold&quot;:false,&quot;IsItalic&quot;:false,&quot;IsUnderlined&quot;:false,&quot;ForegroundColor&quot;:&quot;Black&quot;,&quot;BackColor&quot;:null},&quot;StartYearFont&quot;:{&quot;$id&quot;:&quot;163&quot;,&quot;FontSize&quot;:18,&quot;FontName&quot;:&quot;Calibri&quot;,&quot;IsBold&quot;:true,&quot;IsItalic&quot;:false,&quot;IsUnderlined&quot;:false,&quot;ForegroundColor&quot;:&quot;237, 125, 49&quot;,&quot;BackColor&quot;:null},&quot;EndYearFont&quot;:{&quot;$id&quot;:&quot;164&quot;,&quot;FontSize&quot;:18,&quot;FontName&quot;:&quot;Calibri&quot;,&quot;IsBold&quot;:true,&quot;IsItalic&quot;:false,&quot;IsUnderlined&quot;:false,&quot;ForegroundColor&quot;:&quot;237, 125, 49&quot;,&quot;BackColor&quot;:null},&quot;IsThin&quot;:false,&quot;Has3DEffect&quot;:true,&quot;TimebandIsRounded&quot;:false,&quot;TimebandColor&quot;:&quot;31, 73, 125&quot;,&quot;TimebandFontSettings&quot;:{&quot;$id&quot;:&quot;165&quot;,&quot;FontSize&quot;:12,&quot;FontName&quot;:&quot;Calibri&quot;,&quot;IsBold&quot;:false,&quot;IsItalic&quot;:false,&quot;IsUnderlined&quot;:false,&quot;ForegroundColor&quot;:&quot;White&quot;,&quot;BackColor&quot;:null},&quot;ElapsedTimeColor&quot;:&quot;178, 14, 18&quot;,&quot;ElapsedTimeStyle&quot;:2,&quot;TodayMarkerPosition&quot;:2,&quot;CapsPosition&quot;:0},&quot;DefaultMilestoneSettings&quot;:{&quot;$id&quot;:&quot;166&quot;,&quot;FlagConnectorSettings&quot;:{&quot;$id&quot;:&quot;167&quot;,&quot;Color&quot;:&quot;79, 129, 189&quot;,&quot;IsVisible&quot;:false,&quot;LineWeight&quot;:0.1},&quot;DateFormat&quot;:{&quot;$id&quot;:&quot;168&quot;,&quot;FormatString&quot;:&quot;MMM d&quot;,&quot;Separator&quot;:&quot;/&quot;,&quot;UseInternationalDateFormat&quot;:false},&quot;IsDateVisible&quot;:true,&quot;TitleFontSettings&quot;:{&quot;$id&quot;:&quot;169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170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171&quot;,&quot;Color&quot;:&quot;&quot;,&quot;IsVisible&quot;:false,&quot;LineWeight&quot;:0.1}},&quot;DefaultTaskSettings&quot;:{&quot;$id&quot;:&quot;172&quot;,&quot;DateFontSettings&quot;:{&quot;$id&quot;:&quot;173&quot;,&quot;FontSize&quot;:10,&quot;FontName&quot;:&quot;Calibri&quot;,&quot;IsBold&quot;:false,&quot;IsItalic&quot;:false,&quot;IsUnderlined&quot;:false,&quot;ForegroundColor&quot;:&quot;68, 84, 106&quot;,&quot;BackColor&quot;:null},&quot;StartDateFontSettings&quot;:{&quot;$id&quot;:&quot;174&quot;,&quot;FontSize&quot;:12,&quot;FontName&quot;:&quot;Calibri&quot;,&quot;IsBold&quot;:false,&quot;IsItalic&quot;:false,&quot;IsUnderlined&quot;:false,&quot;ForegroundColor&quot;:&quot;White&quot;,&quot;BackColor&quot;:null},&quot;EndDateFontSettings&quot;:{&quot;$id&quot;:&quot;175&quot;,&quot;FontSize&quot;:12,&quot;FontName&quot;:&quot;Calibri&quot;,&quot;IsBold&quot;:false,&quot;IsItalic&quot;:false,&quot;IsUnderlined&quot;:false,&quot;ForegroundColor&quot;:&quot;White&quot;,&quot;BackColor&quot;:null},&quot;DurationFontSettings&quot;:{&quot;$id&quot;:&quot;176&quot;,&quot;FontSize&quot;:10,&quot;FontName&quot;:&quot;Calibri&quot;,&quot;IsBold&quot;:false,&quot;IsItalic&quot;:false,&quot;IsUnderlined&quot;:false,&quot;ForegroundColor&quot;:&quot;237, 125, 49&quot;,&quot;BackColor&quot;:null},&quot;IsThick&quot;:false,&quot;TasksAboveTimeband&quot;:false,&quot;DateFormat&quot;:{&quot;$id&quot;:&quot;177&quot;,&quot;FormatString&quot;:&quot;M/d&quot;,&quot;Separator&quot;:&quot;/&quot;,&quot;UseInternationalDateFormat&quot;:false},&quot;DurationPosition&quot;:1,&quot;DurationFormat&quot;:0,&quot;RenderLongTaskTitleAboveTaskShape&quot;:false,&quot;IsHorizontalConnectorVisible&quot;:true,&quot;IsVerticalConnectorVisible&quot;:false,&quot;IntervalTextPosition&quot;:3,&quot;IntervalDatePosition&quot;:3,&quot;TitleWidth&quot;:null,&quot;TitleFontSettings&quot;:{&quot;$id&quot;:&quot;178&quot;,&quot;FontSize&quot;:11,&quot;FontName&quot;:&quot;Calibri&quot;,&quot;IsBold&quot;:true,&quot;IsItalic&quot;:false,&quot;IsUnderlined&quot;:false,&quot;ForegroundColor&quot;:&quot;Black&quot;,&quot;BackColor&quot;:null},&quot;TasksSpacing&quot;:5,&quot;ShapeHeight&quot;:16.0,&quot;VerticalConnectorSettings&quot;:{&quot;$id&quot;:&quot;179&quot;,&quot;Color&quot;:&quot;204, 204, 204&quot;,&quot;IsVisible&quot;:false,&quot;LineWeight&quot;:0.0},&quot;HorizontalConnectorSettings&quot;:{&quot;$id&quot;:&quot;180&quot;,&quot;Color&quot;:&quot;91, 155, 213&quot;,&quot;IsVisible&quot;:true,&quot;LineWeight&quot;:0.1},&quot;TaskShapeBorderSettings&quot;:{&quot;$id&quot;:&quot;181&quot;,&quot;Color&quot;:&quot;Red&quot;,&quot;LineWeight&quot;:0.0},&quot;SmartTitleForeground&quot;:&quot;&quot;,&quot;SmartTitleForegroundIsActive&quot;:false,&quot;SmartDurationForeground&quot;:&quot;&quot;,&quot;SmartDurationForegroundIsActive&quot;:false,&quot;SmartDateForeground&quot;:&quot;&quot;,&quot;SmartDateForegroundIsActive&quot;:false,&quot;SmartPercentageCompletedForeground&quot;:&quot;&quot;,&quot;SmartPercentageCompletedIsActive&quot;:false,&quot;IncludeNonWorkingDaysInDuration&quot;:false,&quot;WorkingDays&quot;:31,&quot;PercentageCompletedFontSettings&quot;:{&quot;$id&quot;:&quot;182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ScaleSettings&quot;:{&quot;$id&quot;:&quot;183&quot;,&quot;DateFormat&quot;:&quot;MMM&quot;,&quot;IntervalType&quot;:0,&quot;UseAutomaticTimeScale&quot;:true,&quot;CustomTimeScaleUtcStartDate&quot;:&quot;2014-08-29T00:00:00Z&quot;,&quot;CustomTimeScaleUtcEndDate&quot;:&quot;2014-10-03T00:00:00Z&quot;}},&quot;TimebandVerticalPosition&quot;:{&quot;$id&quot;:&quot;184&quot;,&quot;QuickPosition&quot;:3,&quot;RelativePosition&quot;:30.0,&quot;AbsolutePosition&quot;:162.0,&quot;PreviousAbsolutePosition&quot;:162.0},&quot;Settings&quot;:{&quot;$id&quot;:&quot;185&quot;,&quot;ImpaOptions&quot;:null,&quot;UseCompression&quot;:false,&quot;CompresionPercentage&quot;:50.0,&quot;InactiveIntervalWidthThreshold&quot;:30.0,&quot;InactiveIntervalWidth&quot;:1.0,&quot;SplitTasks&quot;:false,&quot;UseCluster&quot;:false,&quot;Epsilon&quot;:0.0,&quot;MinPointsToFormACluster&quot;:2,&quot;GenerateInvisibleShapes&quot;:false}}"/>
  <p:tag name="__PART_0" val="eyIkaWQiOiIxIiwiQ3VsdHVyZUluZm9OYW1lIjoiZW4tVVMiLCJTdHlsZU5hbWUiOiJTdGFuZGFyZCIsIlZlcnNpb24iOnsiJGlkIjoiMiIsIlZlcnNpb24iOiIzLjEuMiIsIk9yaWdpbmFsQXNzZW1ibHlWZXJzaW9uIjoiMi4wMi4wMS4wMCIsIkVkaXRpb24iOiJQbHVzIiwiSXNQbHVzRWRpdGlvbiI6dHJ1ZX0sIkVmZmVjdCI6MSwiU3R5bGUiOnsiJGlkIjoiMyIsIlRpbWViYW5kU3R5bGUiOnsiJGlkIjoiNCIsIlNjYWxlTWFya2luZyI6MCwiU2hhcGUiOjAsIlNoYXBlU3R5bGUiOnsiJGlkIjoiNSIsIk1hcmdpbiI6eyIkaWQiOiI2IiwiVG9wIjowLCJMZWZ0IjoxMCwiUmlnaHQiOjEwLCJCb3R0b20iOjB9LCJQYWRkaW5nIjp7IiRpZCI6IjciLCJUb3AiOjMsIkxlZnQiOjAsIlJpZ2h0IjowLCJCb3R0b20iOjN9LCJCYWNrZ3JvdW5kIjp7IiRpZCI6IjgiLCJDb2xvciI6eyIkaWQiOiI5IiwiQSI6MjU1LCJSIjozMSwiRyI6NzMsIkIiOjEyNX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xNzgsIkciOjE0LCJCIjoxO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xOTEsIlIiOjE3OCwiRyI6MTQsIkIiOjE4fX0sIkFwcGVuZFllYXJPblllYXJDaGFuZ2UiOnRydWUsIkVsYXBzZWRUaW1lRm9ybWF0IjoyLCJUb2RheU1hcmtlclBvc2l0aW9uIjoyLCJRdWlja1Bvc2l0aW9uIjoxLCJBYnNvbHV0ZVBvc2l0aW9uIjoyNDAuMC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C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c5LCJHIjoxMjksIkIiOjE4OX19LCJMaW5lV2VpZ2h0IjoxLjAsIkxpbmVUeXBlIjowLCJQYXJlbnRTdHlsZSI6bnVsbH0sIklzQmVsb3dUaW1lYmFuZCI6ZmFsc2UsIkhpZGVEYXRlIjpmYWxzZSwiU2hhcGVTaXplIjoxLCJTcGFjaW5nIjoxLjAsIlBhZGRpbmciOnsiJGlkIjoiNTgiLCJUb3AiOjEwLCJMZWZ0IjozLCJSaWdodCI6MCwiQm90dG9tIjowfSwiU2hhcGVTdHlsZSI6eyIkaWQiOiI1OSIsIk1hcmdpbiI6eyIkaWQiOiI2MCIsIlRvcCI6NSwiTGVmdCI6MCwiUmlnaHQiOjAsIkJvdHRvbSI6MH0sIlBhZGRpbmciOnsiJGlkIjoiNjEiLCJUb3AiOjAsIkxlZnQiOjAsIlJpZ2h0IjowLCJCb3R0b20iOjB9LCJCYWNrZ3JvdW5kIjp7IiRpZCI6IjYyIiwiQ29sb3IiOnsiJGlkIjoiNjMiLCJBIjoyNTUsIlIiOjAsIkciOjExNCwiQiI6MTg4fX0sIklzVmlzaWJsZSI6dHJ1ZSwiV2lkdGgiOjE4LjAsIkhlaWdodCI6MjAuMCwiQm9yZGVyU3R5bGUiOnsiJGlkIjoiNjQiLCJMaW5lQ29sb3IiOnsiJGlkIjoiNjUiLCIkdHlwZSI6Ik5MUkUuQ29tbW9uLkRvbS5Tb2xpZENvbG9yQnJ1c2gsIE5MUkUuQ29tbW9uIiwiQ29sb3IiOnsiJGlkIjoiNjYiLCJBIjoyNTUsIlIiOjI1NSwiRyI6MCwiQiI6MH19LCJMaW5lV2VpZ2h0IjowLjAsIkxpbmVUeXBlIjowLCJQYXJlbnRTdHlsZSI6bnVsbH0sIlBhcmVudFN0eWxlIjpudWxsfSwiVGl0bGVTdHlsZSI6eyIkaWQiOiI2NyIsIkZvbnRTZXR0aW5ncyI6eyIkaWQiOiI2OCIsIkZvbnRTaXplIjoxMSwiRm9udE5hbWUiOiJDYWxpYnJpIiwiSXNCb2xkIjp0cnVlLCJJc0l0YWxpYyI6ZmFsc2UsIklzVW5kZXJsaW5lZCI6ZmFsc2UsIlBhcmVudFN0eWxlIjpudWxsfSwiQXV0b1NpemUiOjAsIkZvcmVncm91bmQiOnsiJGlkIjoiNjkiLCJDb2xvciI6eyIkaWQiOiI3M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3MSIsIlRvcCI6MCwiTGVmdCI6MCwiUmlnaHQiOjAsIkJvdHRvbSI6MH0sIlBhZGRpbmciOnsiJGlkIjoiNzIiLCJUb3AiOjAsIkxlZnQiOjAsIlJpZ2h0IjowLCJCb3R0b20iOjB9LCJCYWNrZ3JvdW5kIjp7IiRpZCI6IjczIiwiQ29sb3IiOnsiJHJlZiI6IjIwIn19LCJJc1Zpc2libGUiOnRydWUsIldpZHRoIjowLjAsIkhlaWdodCI6MC4wLCJCb3JkZXJTdHlsZSI6bnVsbCwiUGFyZW50U3R5bGUiOm51bGx9LCJEYXRlU3R5bGUiOnsiJGlkIjoiNzQiLCJGb250U2V0dGluZ3MiOnsiJGlkIjoiNzUiLCJGb250U2l6ZSI6MTAsIkZvbnROYW1lIjoiQ2FsaWJyaSIsIklzQm9sZCI6ZmFsc2UsIklzSXRhbGljIjpmYWxzZSwiSXNVbmRlcmxpbmVkIjpmYWxzZSwiUGFyZW50U3R5bGUiOm51bGx9LCJBdXRvU2l6ZSI6MCwiRm9yZWdyb3VuZCI6eyIkaWQiOiI3NiIsIkNvbG9yIjp7IiRpZCI6Ijc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3OCIsIlRvcCI6MCwiTGVmdCI6MCwiUmlnaHQiOjAsIkJvdHRvbSI6MH0sIlBhZGRpbmciOnsiJGlkIjoiNzkiLCJUb3AiOjAsIkxlZnQiOjAsIlJpZ2h0IjowLCJCb3R0b20iOjB9LCJCYWNrZ3JvdW5kIjp7IiRpZCI6IjgwIiwiQ29sb3IiOnsiJHJlZiI6IjIwIn19LCJJc1Zpc2libGUiOnRydWUsIldpZHRoIjowLjAsIkhlaWdodCI6MC4wLCJCb3JkZXJTdHlsZSI6bnVsbCwiUGFyZW50U3R5bGUiOm51bGx9LCJEYXRlRm9ybWF0Ijp7IiRpZCI6Ijg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iIsIlNoYXBlIjowLCJTaGFwZVRoaWNrbmVzcyI6MSwiRHVyYXRpb25Gb3JtYXQiOjAsIkluY2x1ZGVOb25Xb3JraW5nRGF5c0luRHVyYXRpb24iOmZhbHNlLCJQZXJjZW50YWdlQ29tcGxldGVTdHlsZSI6eyIkaWQiOiI4MyIsIkZvbnRTZXR0aW5ncyI6eyIkaWQiOiI4NCIsIkZvbnRTaXplIjoxMCwiRm9udE5hbWUiOiJDYWxpYnJpIiwiSXNCb2xkIjpmYWxzZSwiSXNJdGFsaWMiOmZhbHNlLCJJc1VuZGVybGluZWQiOmZhbHNlLCJQYXJlbnRTdHlsZSI6bnVsbH0sIkF1dG9TaXplIjowLCJGb3JlZ3JvdW5kIjp7IiRpZCI6Ijg1IiwiQ29sb3IiOnsiJGlkIjoiODY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4NyIsIlRvcCI6MCwiTGVmdCI6MCwiUmlnaHQiOjAsIkJvdHRvbSI6MH0sIlBhZGRpbmciOnsiJGlkIjoiODgiLCJUb3AiOjAsIkxlZnQiOjAsIlJpZ2h0IjowLCJCb3R0b20iOjB9LCJCYWNrZ3JvdW5kIjp7IiRpZCI6Ijg5IiwiQ29sb3IiOnsiJHJlZiI6IjIwIn19LCJJc1Zpc2libGUiOnRydWUsIldpZHRoIjowLjAsIkhlaWdodCI6MC4wLCJCb3JkZXJTdHlsZSI6bnVsbCwiUGFyZW50U3R5bGUiOm51bGx9LCJEdXJhdGlvblN0eWxlIjp7IiRpZCI6IjkwIiwiRm9udFNldHRpbmdzIjp7IiRpZCI6IjkxIiwiRm9udFNpemUiOjEwLCJGb250TmFtZSI6IkNhbGlicmkiLCJJc0JvbGQiOmZhbHNlLCJJc0l0YWxpYyI6ZmFsc2UsIklzVW5kZXJsaW5lZCI6ZmFsc2UsIlBhcmVudFN0eWxlIjpudWxsfSwiQXV0b1NpemUiOjAsIkZvcmVncm91bmQiOnsiJGlkIjoiOTIiLCJDb2xvciI6eyIkaWQiOiI5MyIsIkEiOjI1NSwiUiI6MjM3LCJHIjoxMjUsIkIiOjQ5fX0sIk1heFdpZHRoIjoyMDAuMCwiTWF4SGVpZ2h0IjoiSW5maW5pdHkiLCJTbWFydEZvcmVncm91bmRJc0FjdGl2ZSI6dHJ1ZSwiSG9yaXpvbnRhbEFsaWdubWVudCI6MCwiVmVydGljYWxBbGlnbm1lbnQiOjAsIlNtYXJ0Rm9yZWdyb3VuZCI6bnVsbCwiQmFja2dyb3VuZEZpbGxUeXBlIjowLCJNYXJnaW4iOnsiJGlkIjoiOTQiLCJUb3AiOjAsIkxlZnQiOjAsIlJpZ2h0IjowLCJCb3R0b20iOjB9LCJQYWRkaW5nIjp7IiRpZCI6Ijk1IiwiVG9wIjowLCJMZWZ0IjowLCJSaWdodCI6MCwiQm90dG9tIjowfSwiQmFja2dyb3VuZCI6eyIkaWQiOiI5NiIsIkNvbG9yIjp7IiRyZWYiOiIyMCJ9fSwiSXNWaXNpYmxlIjp0cnVlLCJXaWR0aCI6MC4wLCJIZWlnaHQiOjAuMCwiQm9yZGVyU3R5bGUiOm51bGwsIlBhcmVudFN0eWxlIjpudWxsfSwiSG9yaXpvbnRhbENvbm5lY3RvclN0eWxlIjp7IiRpZCI6Ijk3IiwiTGluZUNvbG9yIjp7IiRpZCI6Ijk4IiwiJHR5cGUiOiJOTFJFLkNvbW1vbi5Eb20uU29saWRDb2xvckJydXNoLCBOTFJFLkNvbW1vbiIsIkNvbG9yIjp7IiRpZCI6Ijk5IiwiQSI6MjU1LCJSIjo5MSwiRyI6MTU1LCJCIjoyMTN9fSwiTGluZVdlaWdodCI6MS4wLCJMaW5lVHlwZSI6MCwiUGFyZW50U3R5bGUiOm51bGx9LCJWZXJ0aWNhbENvbm5lY3RvclN0eWxlIjp7IiRpZCI6IjEwMCIsIkxpbmVDb2xvciI6eyIkaWQiOiIxMDEiLCIkdHlwZSI6Ik5MUkUuQ29tbW9uLkRvbS5Tb2xpZENvbG9yQnJ1c2gsIE5MUkUuQ29tbW9uIiwiQ29sb3IiOnsiJGlkIjoiMTAyIiwiQSI6MjU1LCJSIjoyMDQsIkciOjIwNCwiQiI6MjA0fX0sIkxpbmVXZWlnaHQiOjAuMCwiTGluZVR5cGUiOjAsIlBhcmVudFN0eWxlIjpudWxs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EwMyIsIk1hcmdpbiI6eyIkaWQiOiIxMDQiLCJUb3AiOjAsIkxlZnQiOjQsIlJpZ2h0Ijo0LCJCb3R0b20iOjB9LCJQYWRkaW5nIjp7IiRpZCI6IjEwNSIsIlRvcCI6MCwiTGVmdCI6MCwiUmlnaHQiOjAsIkJvdHRvbSI6MH0sIkJhY2tncm91bmQiOnsiJGlkIjoiMTA2IiwiQ29sb3IiOnsiJGlkIjoiMTA3IiwiQSI6MjU1LCJSIjowLCJHIjoxMTQsIkIiOjE4OH19LCJJc1Zpc2libGUiOnRydWUsIldpZHRoIjowLjAsIkhlaWdodCI6MTYuMCwiQm9yZGVyU3R5bGUiOnsiJGlkIjoiMTA4IiwiTGluZUNvbG9yIjp7IiRpZCI6IjEwOSIsIiR0eXBlIjoiTkxSRS5Db21tb24uRG9tLlNvbGlkQ29sb3JCcnVzaCwgTkxSRS5Db21tb24iLCJDb2xvciI6eyIkaWQiOiIxMTAiLCJBIjoyNTUsIlIiOjI1NSwiRyI6MCwiQiI6MH19LCJMaW5lV2VpZ2h0IjowLjAsIkxpbmVUeXBlIjowLCJQYXJlbnRTdHlsZSI6bnVsbH0sIlBhcmVudFN0eWxlIjpudWxsfSwiVGl0bGVTdHlsZSI6eyIkaWQiOiIxMTEiLCJGb250U2V0dGluZ3MiOnsiJGlkIjoiMTEyIiwiRm9udFNpemUiOjExLCJGb250TmFtZSI6IkNhbGlicmkiLCJJc0JvbGQiOnRydWUsIklzSXRhbGljIjpmYWxzZSwiSXNVbmRlcmxpbmVkIjpmYWxzZSwiUGFyZW50U3R5bGUiOm51bGx9LCJBdXRvU2l6ZSI6MCwiRm9yZWdyb3VuZCI6eyIkaWQiOiIxMTMiLCJDb2xvciI6eyIkaWQiOiIxMTQ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TE1IiwiVG9wIjowLCJMZWZ0IjowLCJSaWdodCI6MCwiQm90dG9tIjowfSwiUGFkZGluZyI6eyIkaWQiOiIxMTYiLCJUb3AiOjAsIkxlZnQiOjAsIlJpZ2h0IjowLCJCb3R0b20iOjB9LCJCYWNrZ3JvdW5kIjp7IiRpZCI6IjExNyIsIkNvbG9yIjp7IiRyZWYiOiIyMCJ9fSwiSXNWaXNpYmxlIjp0cnVlLCJXaWR0aCI6MC4wLCJIZWlnaHQiOjAuMCwiQm9yZGVyU3R5bGUiOm51bGwsIlBhcmVudFN0eWxlIjpudWxsfSwiRGF0ZVN0eWxlIjp7IiRpZCI6IjExOCIsIkZvbnRTZXR0aW5ncyI6eyIkaWQiOiIxMTkiLCJGb250U2l6ZSI6MTIsIkZvbnROYW1lIjoiQ2FsaWJyaSIsIklzQm9sZCI6ZmFsc2UsIklzSXRhbGljIjpmYWxzZSwiSXNVbmRlcmxpbmVkIjpmYWxzZSwiUGFyZW50U3R5bGUiOm51bGx9LCJBdXRvU2l6ZSI6MCwiRm9yZWdyb3VuZCI6eyIkaWQiOiIxMjAiLCJDb2xvciI6eyIkaWQiOiIxMjEiLCJBIjoyNTUsIlIiOjI1NSwiRyI6MjU1LCJCIjoyNTV9fSwiTWF4V2lkdGgiOjIwMC4wLCJNYXhIZWlnaHQiOiJJbmZpbml0eSIsIlNtYXJ0Rm9yZWdyb3VuZElzQWN0aXZlIjpmYWxzZSwiSG9yaXpvbnRhbEFsaWdubWVudCI6MCwiVmVydGljYWxBbGlnbm1lbnQiOjAsIlNtYXJ0Rm9yZWdyb3VuZCI6bnVsbCwiQmFja2dyb3VuZEZpbGxUeXBlIjowLCJNYXJnaW4iOnsiJGlkIjoiMTIyIiwiVG9wIjowLCJMZWZ0IjowLCJSaWdodCI6MCwiQm90dG9tIjowfSwiUGFkZGluZyI6eyIkaWQiOiIxMjMiLCJUb3AiOjAsIkxlZnQiOjAsIlJpZ2h0IjowLCJCb3R0b20iOjB9LCJCYWNrZ3JvdW5kIjp7IiRpZCI6IjEyNCIsIkNvbG9yIjp7IiRyZWYiOiIyMCJ9fSwiSXNWaXNpYmxlIjpmYWxzZSwiV2lkdGgiOjAuMCwiSGVpZ2h0IjowLjAsIkJvcmRlclN0eWxlIjpudWxsLCJQYXJlbnRTdHlsZSI6bnVsbH0sIkRhdGVGb3JtYXQiOnsiJGlkIjoiMTI1IiwiRm9ybWF0U3RyaW5nIjoiTS9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2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klzVmlzaWJsZSI6ZmFsc2V9fSwiU2hvd0VsYXBzZWRUaW1lR3JhZGllbnRTdHlsZSI6ZmFsc2V9LCJTY2FsZSI6eyIkaWQiOiIxMjciLCJTdGFydERhdGUiOiIyMDE3LTA4LTI5VDIzOjU5OjAwWiIsIkVuZERhdGUiOiIyMDE3LTEwLTAzVDIzOjU5OjU5Ljk5OVoiLCJGb3JtYXQiOiJkIiwiVHlwZSI6MCwiQXV0b0RhdGVSYW5nZSI6dHJ1ZSwiV29ya2luZ0RheXMiOjMxLCJUb2RheU1hcmtlclRleHQiOiJUb2RheSIsIkF1dG9TY2FsZVR5cGUiOmZhbHNlfSwiTWlsZXN0b25lcyI6W3siJGlkIjoiMTI4IiwiRGF0ZSI6IjIwMTctMDgtMjlUMjM6NTk6MDBaIiwiU3R5bGUiOnsiJGlkIjoiMTI5IiwiU2hhcGUiOjIsIkNvbm5lY3Rvck1hcmdpbiI6eyIkcmVmIjoiNTQifSwiQ29ubmVjdG9yU3R5bGUiOnsiJGlkIjoiMTMwIiwiTGluZUNvbG9yIjp7IiRpZCI6IjEzMSIsIiR0eXBlIjoiTkxSRS5Db21tb24uRG9tLlNvbGlkQ29sb3JCcnVzaCwgTkxSRS5Db21tb24iLCJDb2xvciI6eyIkaWQiOiIxMzIiLCJBIjoyNTUsIlIiOjE1MCwiRyI6MjE0LCJCIjo2Nn19LCJMaW5lV2VpZ2h0IjoxLjAsIkxpbmVUeXBlIjowLCJQYXJlbnRTdHlsZSI6eyIkcmVmIjoiNTUifX0sIklzQmVsb3dUaW1lYmFuZCI6ZmFsc2UsIkhpZGVEYXRlIjpmYWxzZSwiU2hhcGVTaXplIjoxLCJTcGFjaW5nIjoxLjAsIlBhZGRpbmciOnsiJHJlZiI6IjU4In0sIlNoYXBlU3R5bGUiOnsiJGlkIjoiMTMzIiwiTWFyZ2luIjp7IiRyZWYiOiI2MCJ9LCJQYWRkaW5nIjp7IiRyZWYiOiI2MSJ9LCJCYWNrZ3JvdW5kIjp7IiRpZCI6IjEzNCIsIkNvbG9yIjp7IiRpZCI6IjEzNSIsIkEiOjI1NSwiUiI6MTUwLCJHIjoyMTQsIkIiOjY2fX0sIklzVmlzaWJsZSI6dHJ1ZSwiV2lkdGgiOjEzLjAsIkhlaWdodCI6MTMuMCwiQm9yZGVyU3R5bGUiOnsiJGlkIjoiMTM2IiwiTGluZUNvbG9yIjp7IiRyZWYiOiI2NSJ9LCJMaW5lV2VpZ2h0IjowLjAsIkxpbmVUeXBlIjowLCJQYXJlbnRTdHlsZSI6eyIkcmVmIjoiNjQifX0sIlBhcmVudFN0eWxlIjp7IiRyZWYiOiI1OSJ9fSwiVGl0bGVTdHlsZSI6eyIkaWQiOiIxMzciLCJGb250U2V0dGluZ3MiOnsiJHJlZiI6IjY4In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TM4IiwiTGluZUNvbG9yIjpudWxsLCJMaW5lV2VpZ2h0IjowLjAsIkxpbmVUeXBlIjowLCJQYXJlbnRTdHlsZSI6bnVsbH0sIlBhcmVudFN0eWxlIjp7IiRyZWYiOiI2NyJ9fSwiRGF0ZVN0eWxlIjp7IiRpZCI6IjEzOSIsIkZvbnRTZXR0aW5ncyI6eyIkcmVmIjoiNzUifSwiQXV0b1NpemUiOjAsIkZvcmVncm91bmQiOnsiJHJlZiI6Ijc2In0sIk1heFdpZHRoIjoyMDAuMCwiTWF4SGVpZ2h0IjoiSW5maW5pdHkiLCJTbWFydEZvcmVncm91bmRJc0FjdGl2ZSI6ZmFsc2UsIkhvcml6b250YWxBbGlnbm1lbnQiOjAsIlZlcnRpY2FsQWxpZ25tZW50IjowLCJTbWFydEZvcmVncm91bmQiOm51bGwsIkJhY2tncm91bmRGaWxsVHlwZSI6MCwiTWFyZ2luIjp7IiRyZWYiOiI3OCJ9LCJQYWRkaW5nIjp7IiRyZWYiOiI3OSJ9LCJCYWNrZ3JvdW5kIjp7IiRyZWYiOiI4MCJ9LCJJc1Zpc2libGUiOnRydWUsIldpZHRoIjowLjAsIkhlaWdodCI6MC4wLCJCb3JkZXJTdHlsZSI6eyIkaWQiOiIxNDAiLCJMaW5lQ29sb3IiOm51bGwsIkxpbmVXZWlnaHQiOjAuMCwiTGluZVR5cGUiOjAsIlBhcmVudFN0eWxlIjpudWxsfSwiUGFyZW50U3R5bGUiOnsiJHJlZiI6Ijc0In19LCJEYXRlRm9ybWF0Ijp7IiRyZWYiOiI4MSJ9LCJJc1Zpc2libGUiOnRydWUsIlBhcmVudFN0eWxlIjp7IiRyZWYiOiI1MyJ9fSwiSW5kZXgiOjEsIlBlcmNlbnRhZ2VDb21wbGV0ZSI6bnVsbCwiUG9zaXRpb24iOnsiUmF0aW8iOjAuMCwiSXNDdXN0b20iOmZhbHNlfSwiRGF0ZUZvcm1hdCI6eyIkcmVmIjoiODEifSwiSWQiOiJjY2Q5ZWM4Zi0yYWZhLTQyNTktYTc2OC1mNWU0MTNlM2I1NDQiLCJJbXBvcnRJZCI6bnVsbCwiVGl0bGUiOiJNaWxlc3RvbmUgMSIsIk5vdGUiOm51bGwsIkh5cGVybGluayI6bnVsbCwiSXNDaGFuZ2VkIjpmYWxzZSwiSXNOZXciOnRydWV9LHsiJGlkIjoiMTQxIiwiRGF0ZSI6IjIwMTctMDktMDRUMjM6NTk6MDBaIiwiU3R5bGUiOnsiJGlkIjoiMTQyIiwiU2hhcGUiOjIsIkNvbm5lY3Rvck1hcmdpbiI6eyIkcmVmIjoiNTQifSwiQ29ubmVjdG9yU3R5bGUiOnsiJGlkIjoiMTQzIiwiTGluZUNvbG9yIjp7IiRpZCI6IjE0NCIsIiR0eXBlIjoiTkxSRS5Db21tb24uRG9tLlNvbGlkQ29sb3JCcnVzaCwgTkxSRS5Db21tb24iLCJDb2xvciI6eyIkaWQiOiIxNDUiLCJBIjoyNTUsIlIiOjE1MCwiRyI6MjE0LCJCIjo2Nn19LCJMaW5lV2VpZ2h0IjoxLjAsIkxpbmVUeXBlIjowLCJQYXJlbnRTdHlsZSI6eyIkcmVmIjoiNTUifX0sIklzQmVsb3dUaW1lYmFuZCI6ZmFsc2UsIkhpZGVEYXRlIjpmYWxzZSwiU2hhcGVTaXplIjoxLCJTcGFjaW5nIjoxLjAsIlBhZGRpbmciOnsiJHJlZiI6IjU4In0sIlNoYXBlU3R5bGUiOnsiJGlkIjoiMTQ2IiwiTWFyZ2luIjp7IiRyZWYiOiI2MCJ9LCJQYWRkaW5nIjp7IiRyZWYiOiI2MSJ9LCJCYWNrZ3JvdW5kIjp7IiRpZCI6IjE0NyIsIkNvbG9yIjp7IiRpZCI6IjE0OCIsIkEiOjI1NSwiUiI6MTUwLCJHIjoyMTQsIkIiOjY2fX0sIklzVmlzaWJsZSI6dHJ1ZSwiV2lkdGgiOjEzLjAsIkhlaWdodCI6MTMuMCwiQm9yZGVyU3R5bGUiOnsiJGlkIjoiMTQ5IiwiTGluZUNvbG9yIjp7IiRyZWYiOiI2NSJ9LCJMaW5lV2VpZ2h0IjowLjAsIkxpbmVUeXBlIjowLCJQYXJlbnRTdHlsZSI6eyIkcmVmIjoiNjQifX0sIlBhcmVudFN0eWxlIjp7IiRyZWYiOiI1OSJ9fSwiVGl0bGVTdHlsZSI6eyIkaWQiOiIxNTAiLCJGb250U2V0dGluZ3MiOnsiJHJlZiI6IjY4In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TUxIiwiTGluZUNvbG9yIjpudWxsLCJMaW5lV2VpZ2h0IjowLjAsIkxpbmVUeXBlIjowLCJQYXJlbnRTdHlsZSI6bnVsbH0sIlBhcmVudFN0eWxlIjp7IiRyZWYiOiI2NyJ9fSwiRGF0ZVN0eWxlIjp7IiRpZCI6IjE1MiIsIkZvbnRTZXR0aW5ncyI6eyIkcmVmIjoiNzUifSwiQXV0b1NpemUiOjAsIkZvcmVncm91bmQiOnsiJHJlZiI6Ijc2In0sIk1heFdpZHRoIjoyMDAuMCwiTWF4SGVpZ2h0IjoiSW5maW5pdHkiLCJTbWFydEZvcmVncm91bmRJc0FjdGl2ZSI6ZmFsc2UsIkhvcml6b250YWxBbGlnbm1lbnQiOjAsIlZlcnRpY2FsQWxpZ25tZW50IjowLCJTbWFydEZvcmVncm91bmQiOm51bGwsIkJhY2tncm91bmRGaWxsVHlwZSI6MCwiTWFyZ2luIjp7IiRyZWYiOiI3OCJ9LCJQYWRkaW5nIjp7IiRyZWYiOiI3OSJ9LCJCYWNrZ3JvdW5kIjp7IiRyZWYiOiI4MCJ9LCJJc1Zpc2libGUiOnRydWUsIldpZHRoIjowLjAsIkhlaWdodCI6MC4wLCJCb3JkZXJTdHlsZSI6eyIkaWQiOiIxNTMiLCJMaW5lQ29sb3IiOm51bGwsIkxpbmVXZWlnaHQiOjAuMCwiTGluZVR5cGUiOjAsIlBhcmVudFN0eWxlIjpudWxsfSwiUGFyZW50U3R5bGUiOnsiJHJlZiI6Ijc0In19LCJEYXRlRm9ybWF0Ijp7IiRyZWYiOiI4MSJ9LCJJc1Zpc2libGUiOnRydWUsIlBhcmVudFN0eWxlIjp7IiRyZWYiOiI1MyJ9fSwiSW5kZXgiOjIsIlBlcmNlbnRhZ2VDb21wbGV0ZSI6bnVsbCwiUG9zaXRpb24iOnsiUmF0aW8iOjAuMTU0ODQ2MjQ5ODA0MDg0NjgsIklzQ3VzdG9tIjpmYWxzZX0sIkRhdGVGb3JtYXQiOnsiJHJlZiI6IjgxIn0sIklkIjoiMjZjOTI4YzMtZTM2Yi00YTJkLTgzNmYtMGI1ZjMxZWYwOGQyIiwiSW1wb3J0SWQiOm51bGwsIlRpdGxlIjoiTWlsZXN0b25lICAyIiwiTm90ZSI6bnVsbCwiSHlwZXJsaW5rIjpudWxsLCJJc0NoYW5nZWQiOmZhbHNlLCJJc05ldyI6dHJ1ZX0seyIkaWQiOiIxNTQiLCJEYXRlIjoiMjAxNy0wOS0xMFQyMzo1OTowMFoiLCJTdHlsZSI6eyIkaWQiOiIxNTUiLCJTaGFwZSI6MTEsIkNvbm5lY3Rvck1hcmdpbiI6eyIkcmVmIjoiNTQifSwiQ29ubmVjdG9yU3R5bGUiOnsiJGlkIjoiMTU2IiwiTGluZUNvbG9yIjp7IiRpZCI6IjE1NyIsIiR0eXBlIjoiTkxSRS5Db21tb24uRG9tLlNvbGlkQ29sb3JCcnVzaCwgTkxSRS5Db21tb24iLCJDb2xvciI6eyIkaWQiOiIxNTgiLCJBIjoyNTUsIlIiOjE3OCwiRyI6MTQsIkIiOjE4fX0sIkxpbmVXZWlnaHQiOjEuMCwiTGluZVR5cGUiOjAsIlBhcmVudFN0eWxlIjp7IiRyZWYiOiI1NSJ9fSwiSXNCZWxvd1RpbWViYW5kIjpmYWxzZSwiSGlkZURhdGUiOmZhbHNlLCJTaGFwZVNpemUiOjEsIlNwYWNpbmciOjEuMCwiUGFkZGluZyI6eyIkcmVmIjoiNTgifSwiU2hhcGVTdHlsZSI6eyIkaWQiOiIxNTkiLCJNYXJnaW4iOnsiJHJlZiI6IjYwIn0sIlBhZGRpbmciOnsiJHJlZiI6IjYxIn0sIkJhY2tncm91bmQiOnsiJGlkIjoiMTYwIiwiQ29sb3IiOnsiJGlkIjoiMTYxIiwiQSI6MjU1LCJSIjoxNzgsIkciOjE0LCJCIjoxOH19LCJJc1Zpc2libGUiOnRydWUsIldpZHRoIjoxOC4wLCJIZWlnaHQiOjIwLjAsIkJvcmRlclN0eWxlIjp7IiRpZCI6IjE2MiIsIkxpbmVDb2xvciI6eyIkcmVmIjoiNjUifSwiTGluZVdlaWdodCI6MC4wLCJMaW5lVHlwZSI6MCwiUGFyZW50U3R5bGUiOnsiJHJlZiI6IjY0In19LCJQYXJlbnRTdHlsZSI6eyIkcmVmIjoiNTkifX0sIlRpdGxlU3R5bGUiOnsiJGlkIjoiMTYzIiwiRm9udFNldHRpbmdzIjp7IiRyZWYiOiI2OCJ9LCJBdXRvU2l6ZSI6MCwiRm9yZWdyb3VuZCI6eyIkcmVmIjoiNjkifSwiTWF4V2lkdGgiOjIwMC4wLCJNYXhIZWlnaHQiOiJJbmZpbml0eSIsIlNtYXJ0Rm9yZWdyb3VuZElzQWN0aXZlIjpmYWxzZSwiSG9yaXpvbnRhbEFsaWdubWVudCI6MSwiVmVydGljYWxBbGlnbm1lbnQiOjAsIlNtYXJ0Rm9yZWdyb3VuZCI6bnVsbCwiQmFja2dyb3VuZEZpbGxUeXBlIjowLCJNYXJnaW4iOnsiJHJlZiI6IjcxIn0sIlBhZGRpbmciOnsiJHJlZiI6IjcyIn0sIkJhY2tncm91bmQiOnsiJHJlZiI6IjczIn0sIklzVmlzaWJsZSI6dHJ1ZSwiV2lkdGgiOjAuMCwiSGVpZ2h0IjowLjAsIkJvcmRlclN0eWxlIjp7IiRpZCI6IjE2NCIsIkxpbmVDb2xvciI6bnVsbCwiTGluZVdlaWdodCI6MC4wLCJMaW5lVHlwZSI6MCwiUGFyZW50U3R5bGUiOm51bGx9LCJQYXJlbnRTdHlsZSI6eyIkcmVmIjoiNjcifX0sIkRhdGVTdHlsZSI6eyIkaWQiOiIxNjUiLCJGb250U2V0dGluZ3MiOnsiJHJlZiI6Ijc1In0sIkF1dG9TaXplIjowLCJGb3JlZ3JvdW5kIjp7IiRyZWYiOiI3NiJ9LCJNYXhXaWR0aCI6MjAwLjA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TY2IiwiTGluZUNvbG9yIjpudWxsLCJMaW5lV2VpZ2h0IjowLjAsIkxpbmVUeXBlIjowLCJQYXJlbnRTdHlsZSI6bnVsbH0sIlBhcmVudFN0eWxlIjp7IiRyZWYiOiI3NCJ9fSwiRGF0ZUZvcm1hdCI6eyIkcmVmIjoiODEifSwiSXNWaXNpYmxlIjp0cnVlLCJQYXJlbnRTdHlsZSI6eyIkcmVmIjoiNTMifX0sIkluZGV4IjozLCJQZXJjZW50YWdlQ29tcGxldGUiOm51bGwsIlBvc2l0aW9uIjp7IlJhdGlvIjowLjAsIklzQ3VzdG9tIjpmYWxzZX0sIkRhdGVGb3JtYXQiOnsiJHJlZiI6IjgxIn0sIklkIjoiZTU4ZmUzODItYWM5Yy00ZmJhLTk4ODgtZWI5NGY1Y2UwOGY4IiwiSW1wb3J0SWQiOm51bGwsIlRpdGxlIjoiTWlsZXN0b25lIDMiLCJOb3RlIjpudWxsLCJIeXBlcmxpbmsiOm51bGwsIklzQ2hhbmdlZCI6ZmFsc2UsIklzTmV3Ijp0cnVlfSx7IiRpZCI6IjE2NyIsIkRhdGUiOiIyMDE3LTA5LTE4VDIzOjU5OjAwWiIsIlN0eWxlIjp7IiRpZCI6IjE2OCIsIlNoYXBlIjoxMSwiQ29ubmVjdG9yTWFyZ2luIjp7IiRyZWYiOiI1NCJ9LCJDb25uZWN0b3JTdHlsZSI6eyIkaWQiOiIxNjkiLCJMaW5lQ29sb3IiOnsiJGlkIjoiMTcwIiwiJHR5cGUiOiJOTFJFLkNvbW1vbi5Eb20uU29saWRDb2xvckJydXNoLCBOTFJFLkNvbW1vbiIsIkNvbG9yIjp7IiRpZCI6IjE3MSIsIkEiOjI1NSwiUiI6MTUwLCJHIjoyMTQsIkIiOjY2fX0sIkxpbmVXZWlnaHQiOjEuMCwiTGluZVR5cGUiOjAsIlBhcmVudFN0eWxlIjp7IiRyZWYiOiI1NSJ9fSwiSXNCZWxvd1RpbWViYW5kIjpmYWxzZSwiSGlkZURhdGUiOmZhbHNlLCJTaGFwZVNpemUiOjEsIlNwYWNpbmciOjEuMCwiUGFkZGluZyI6eyIkcmVmIjoiNTgifSwiU2hhcGVTdHlsZSI6eyIkaWQiOiIxNzIiLCJNYXJnaW4iOnsiJHJlZiI6IjYwIn0sIlBhZGRpbmciOnsiJHJlZiI6IjYxIn0sIkJhY2tncm91bmQiOnsiJGlkIjoiMTczIiwiQ29sb3IiOnsiJGlkIjoiMTc0IiwiQSI6MjU1LCJSIjoxNTAsIkciOjIxNCwiQiI6NjZ9fSwiSXNWaXNpYmxlIjp0cnVlLCJXaWR0aCI6MTguMCwiSGVpZ2h0IjoyMC4wLCJCb3JkZXJTdHlsZSI6eyIkaWQiOiIxNzUiLCJMaW5lQ29sb3IiOnsiJHJlZiI6IjY1In0sIkxpbmVXZWlnaHQiOjAuMCwiTGluZVR5cGUiOjAsIlBhcmVudFN0eWxlIjp7IiRyZWYiOiI2NCJ9fSwiUGFyZW50U3R5bGUiOnsiJHJlZiI6IjU5In19LCJUaXRsZVN0eWxlIjp7IiRpZCI6IjE3NiIsIkZvbnRTZXR0aW5ncyI6eyIkcmVmIjoiNjgifSwiQXV0b1NpemUiOjAsIkZvcmVncm91bmQiOnsiJHJlZiI6IjY5In0sIk1heFdpZHRoIjoyMDAuMCwiTWF4SGVpZ2h0IjoiSW5maW5pdHkiLCJTbWFydEZvcmVncm91bmRJc0FjdGl2ZSI6ZmFsc2UsIkhvcml6b250YWxBbGlnbm1lbnQiOjEsIlZlcnRpY2FsQWxpZ25tZW50IjowLCJTbWFydEZvcmVncm91bmQiOm51bGwsIkJhY2tncm91bmRGaWxsVHlwZSI6MCwiTWFyZ2luIjp7IiRyZWYiOiI3MSJ9LCJQYWRkaW5nIjp7IiRyZWYiOiI3MiJ9LCJCYWNrZ3JvdW5kIjp7IiRyZWYiOiI3MyJ9LCJJc1Zpc2libGUiOnRydWUsIldpZHRoIjowLjAsIkhlaWdodCI6MC4wLCJCb3JkZXJTdHlsZSI6eyIkaWQiOiIxNzciLCJMaW5lQ29sb3IiOm51bGwsIkxpbmVXZWlnaHQiOjAuMCwiTGluZVR5cGUiOjAsIlBhcmVudFN0eWxlIjpudWxsfSwiUGFyZW50U3R5bGUiOnsiJHJlZiI6IjY3In19LCJEYXRlU3R5bGUiOnsiJGlkIjoiMTc4IiwiRm9udFNldHRpbmdzIjp7IiRyZWYiOiI3NSJ9LCJBdXRvU2l6ZSI6MCwiRm9yZWdyb3VuZCI6eyIkcmVmIjoiNzYifSwiTWF4V2lkdGgiOjIwMC4wLCJNYXhIZWlnaHQiOiJJbmZpbml0eSIsIlNtYXJ0Rm9yZWdyb3VuZElzQWN0aXZlIjpmYWxzZSwiSG9yaXpvbnRhbEFsaWdubWVudCI6MCwiVmVydGljYWxBbGlnbm1lbnQiOjAsIlNtYXJ0Rm9yZWdyb3VuZCI6bnVsbCwiQmFja2dyb3VuZEZpbGxUeXBlIjowLCJNYXJnaW4iOnsiJHJlZiI6Ijc4In0sIlBhZGRpbmciOnsiJHJlZiI6Ijc5In0sIkJhY2tncm91bmQiOnsiJHJlZiI6IjgwIn0sIklzVmlzaWJsZSI6dHJ1ZSwiV2lkdGgiOjAuMCwiSGVpZ2h0IjowLjAsIkJvcmRlclN0eWxlIjp7IiRpZCI6IjE3OSIsIkxpbmVDb2xvciI6bnVsbCwiTGluZVdlaWdodCI6MC4wLCJMaW5lVHlwZSI6MCwiUGFyZW50U3R5bGUiOm51bGx9LCJQYXJlbnRTdHlsZSI6eyIkcmVmIjoiNzQifX0sIkRhdGVGb3JtYXQiOnsiJHJlZiI6IjgxIn0sIklzVmlzaWJsZSI6dHJ1ZSwiUGFyZW50U3R5bGUiOnsiJHJlZiI6IjUzIn19LCJJbmRleCI6NCwiUGVyY2VudGFnZUNvbXBsZXRlIjpudWxsLCJQb3NpdGlvbiI6eyJSYXRpbyI6MC4wLCJJc0N1c3RvbSI6ZmFsc2V9LCJEYXRlRm9ybWF0Ijp7IiRyZWYiOiI4MSJ9LCJJZCI6IjVhYTA0MGFhLWZiNmUtNDExMS05MjQzLTljOGQwMGJjZDZkZiIsIkltcG9ydElkIjpudWxsLCJUaXRsZSI6Ik1pbGVzdG9uZSA0IiwiTm90ZSI6bnVsbCwiSHlwZXJsaW5rIjpudWxsLCJJc0NoYW5nZWQiOmZhbHNlLCJJc05ldyI6dHJ1ZX0seyIkaWQiOiIxODAiLCJEYXRlIjoiMjAxNy0xMC0wM1QyMzo1OTowMFoiLCJTdHlsZSI6eyIkaWQiOiIxODEiLCJTaGFwZSI6MTMsIkNvbm5lY3Rvck1hcmdpbiI6eyIkcmVmIjoiNTQifSwiQ29ubmVjdG9yU3R5bGUiOnsiJGlkIjoiMTgyIiwiTGluZUNvbG9yIjp7IiRpZCI6IjE4MyIsIiR0eXBlIjoiTkxSRS5Db21tb24uRG9tLlNvbGlkQ29sb3JCcnVzaCwgTkxSRS5Db21tb24iLCJDb2xvciI6eyIkaWQiOiIxODQiLCJBIjoyNTUsIlIiOjE3OCwiRyI6MTQsIkIiOjE4fX0sIkxpbmVXZWlnaHQiOjEuMCwiTGluZVR5cGUiOjAsIlBhcmVudFN0eWxlIjp7IiRyZWYiOiI1NSJ9fSwiSXNCZWxvd1RpbWViYW5kIjpmYWxzZSwiSGlkZURhdGUiOmZhbHNlLCJTaGFwZVNpemUiOjEsIlNwYWNpbmciOjEuMCwiUGFkZGluZyI6eyIkcmVmIjoiNTgifSwiU2hhcGVTdHlsZSI6eyIkaWQiOiIxODUiLCJNYXJnaW4iOnsiJHJlZiI6IjYwIn0sIlBhZGRpbmciOnsiJHJlZiI6IjYxIn0sIkJhY2tncm91bmQiOnsiJGlkIjoiMTg2IiwiQ29sb3IiOnsiJGlkIjoiMTg3IiwiQSI6MjU1LCJSIjoxNzgsIkciOjE0LCJCIjoxOH19LCJJc1Zpc2libGUiOnRydWUsIldpZHRoIjoxOC4wLCJIZWlnaHQiOjIwLjAsIkJvcmRlclN0eWxlIjp7IiRpZCI6IjE4OCIsIkxpbmVDb2xvciI6eyIkcmVmIjoiNjUifSwiTGluZVdlaWdodCI6MC4wLCJMaW5lVHlwZSI6MCwiUGFyZW50U3R5bGUiOnsiJHJlZiI6IjY0In19LCJQYXJlbnRTdHlsZSI6eyIkcmVmIjoiNTkifX0sIlRpdGxlU3R5bGUiOnsiJGlkIjoiMTg5IiwiRm9udFNldHRpbmdzIjp7IiRyZWYiOiI2OCJ9LCJBdXRvU2l6ZSI6MCwiRm9yZWdyb3VuZCI6eyIkcmVmIjoiNjkifSwiTWF4V2lkdGgiOjIwMC4wLCJNYXhIZWlnaHQiOiJJbmZpbml0eSIsIlNtYXJ0Rm9yZWdyb3VuZElzQWN0aXZlIjpmYWxzZSwiSG9yaXpvbnRhbEFsaWdubWVudCI6MSwiVmVydGljYWxBbGlnbm1lbnQiOjAsIlNtYXJ0Rm9yZWdyb3VuZCI6bnVsbCwiQmFja2dyb3VuZEZpbGxUeXBlIjowLCJNYXJnaW4iOnsiJHJlZiI6IjcxIn0sIlBhZGRpbmciOnsiJHJlZiI6IjcyIn0sIkJhY2tncm91bmQiOnsiJHJlZiI6IjczIn0sIklzVmlzaWJsZSI6dHJ1ZSwiV2lkdGgiOjAuMCwiSGVpZ2h0IjowLjAsIkJvcmRlclN0eWxlIjp7IiRpZCI6IjE5MCIsIkxpbmVDb2xvciI6bnVsbCwiTGluZVdlaWdodCI6MC4wLCJMaW5lVHlwZSI6MCwiUGFyZW50U3R5bGUiOm51bGx9LCJQYXJlbnRTdHlsZSI6eyIkcmVmIjoiNjcifX0sIkRhdGVTdHlsZSI6eyIkaWQiOiIxOTEiLCJGb250U2V0dGluZ3MiOnsiJHJlZiI6Ijc1In0sIkF1dG9TaXplIjowLCJGb3JlZ3JvdW5kIjp7IiRyZWYiOiI3NiJ9LCJNYXhXaWR0aCI6MjAwLjA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TkyIiwiTGluZUNvbG9yIjpudWxsLCJMaW5lV2VpZ2h0IjowLjAsIkxpbmVUeXBlIjowLCJQYXJlbnRTdHlsZSI6bnVsbH0sIlBhcmVudFN0eWxlIjp7IiRyZWYiOiI3NCJ9fSwiRGF0ZUZvcm1hdCI6eyIkcmVmIjoiODEifSwiSXNWaXNpYmxlIjp0cnVlLCJQYXJlbnRTdHlsZSI6eyIkcmVmIjoiNTMifX0sIkluZGV4Ijo1LCJQZXJjZW50YWdlQ29tcGxldGUiOm51bGwsIlBvc2l0aW9uIjp7IlJhdGlvIjowLjAsIklzQ3VzdG9tIjpmYWxzZX0sIkRhdGVGb3JtYXQiOnsiJHJlZiI6IjgxIn0sIklkIjoiZGVlZTBmNGEtMTczNi00NWYxLTgwYWMtZDc5YTlhMzc1Njc3IiwiSW1wb3J0SWQiOm51bGwsIlRpdGxlIjoiTWlsZXN0b25lIDUiLCJOb3RlIjpudWxsLCJIeXBlcmxpbmsiOm51bGwsIklzQ2hhbmdlZCI6ZmFsc2UsIklzTmV3Ijp0cnVlfV0sIlRhc2tzIjpbeyIkaWQiOiIxOTMiLCJHcm91cE5hbWUiOm51bGwsIlN0YXJ0RGF0ZSI6IjIwMTctMDktMDNUMDA6MDA6MDBaIiwiRW5kRGF0ZSI6IjIwMTctMDktMTdUMjM6NTk6MDAiLCJQZXJjZW50YWdlQ29tcGxldGUiOm51bGwsIlN0eWxlIjp7IiRpZCI6IjE5NCIsIlNoYXBlIjo2LCJTaGFwZVRoaWNrbmVzcyI6MSwiRHVyYXRpb25Gb3JtYXQiOjAsIkluY2x1ZGVOb25Xb3JraW5nRGF5c0luRHVyYXRpb24iOmZhbHNlLCJQZXJjZW50YWdlQ29tcGxldGVTdHlsZSI6eyIkaWQiOiIxOTU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Tk2IiwiTGluZUNvbG9yIjpudWxsLCJMaW5lV2VpZ2h0IjowLjAsIkxpbmVUeXBlIjowLCJQYXJlbnRTdHlsZSI6bnVsbH0sIlBhcmVudFN0eWxlIjp7IiRyZWYiOiI4MyJ9fSwiRHVyYXRpb25TdHlsZSI6eyIkaWQiOiIxOTciLCJGb250U2V0dGluZ3MiOnsiJGlkIjoiMTk4IiwiRm9udFNpemUiOjEzLCJGb250TmFtZSI6IkNhbGlicmkiLCJJc0JvbGQiOmZhbHNlLCJJc0l0YWxpYyI6ZmFsc2UsIklzVW5kZXJsaW5lZCI6ZmFsc2UsIlBhcmVudFN0eWxlIjpudWxsfSwiQXV0b1NpemUiOjAsIkZvcmVncm91bmQiOnsiJGlkIjoiMTk5IiwiQ29sb3IiOnsiJGlkIjoiMjAwIiwiQSI6MjU1LCJSIjoyNTUsIkciOjI1NSwiQiI6MjU1fX0sIk1heFdpZHRoIjoyMDAuMCwiTWF4SGVpZ2h0IjoiSW5maW5pdHkiLCJTbWFydEZvcmVncm91bmRJc0FjdGl2ZSI6ZmFsc2UsIkhvcml6b250YWxBbGlnbm1lbnQiOjAsIlZlcnRpY2FsQWxpZ25tZW50IjowLCJTbWFydEZvcmVncm91bmQiOnsiJGlkIjoiMjAxIiwiQ29sb3IiOnsiJHJlZiI6IjkzIn19LCJCYWNrZ3JvdW5kRmlsbFR5cGUiOjAsIk1hcmdpbiI6eyIkcmVmIjoiOTQifSwiUGFkZGluZyI6eyIkcmVmIjoiOTUifSwiQmFja2dyb3VuZCI6eyIkcmVmIjoiOTYifSwiSXNWaXNpYmxlIjp0cnVlLCJXaWR0aCI6MC4wLCJIZWlnaHQiOjAuMCwiQm9yZGVyU3R5bGUiOnsiJGlkIjoiMjAyIiwiTGluZUNvbG9yIjpudWxsLCJMaW5lV2VpZ2h0IjowLjAsIkxpbmVUeXBlIjowLCJQYXJlbnRTdHlsZSI6bnVsbH0sIlBhcmVudFN0eWxlIjp7IiRyZWYiOiI5MCJ9fSwiSG9yaXpvbnRhbENvbm5lY3RvclN0eWxlIjp7IiRpZCI6IjIwMyIsIkxpbmVDb2xvciI6eyIkaWQiOiIyMDQiLCIkdHlwZSI6Ik5MUkUuQ29tbW9uLkRvbS5Tb2xpZENvbG9yQnJ1c2gsIE5MUkUuQ29tbW9uIiwiQ29sb3IiOnsiJGlkIjoiMjA1IiwiQSI6MjU1LCJSIjoyMzQsIkciOjIyLCJCIjozMH19LCJMaW5lV2VpZ2h0IjoxLjAsIkxpbmVUeXBlIjowLCJQYXJlbnRTdHlsZSI6eyIkcmVmIjoiOTcifX0sIlZlcnRpY2FsQ29ubmVjdG9yU3R5bGUiOnsiJGlkIjoiMjA2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wNyIsIk1hcmdpbiI6eyIkcmVmIjoiMTA0In0sIlBhZGRpbmciOnsiJGlkIjoiMjA4IiwiVG9wIjo0LCJMZWZ0IjoxMCwiUmlnaHQiOjEwLCJCb3R0b20iOjR9LCJCYWNrZ3JvdW5kIjp7IiRpZCI6IjIwOSIsIkNvbG9yIjp7IiRpZCI6IjIxMCIsIkEiOjI1NSwiUiI6MTQ5LCJHIjozNCwiQiI6NDZ9fSwiSXNWaXNpYmxlIjp0cnVlLCJXaWR0aCI6MC4wLCJIZWlnaHQiOjE2LjAsIkJvcmRlclN0eWxlIjp7IiRpZCI6IjIxMSIsIkxpbmVDb2xvciI6eyIkaWQiOiIyMTIiLCIkdHlwZSI6Ik5MUkUuQ29tbW9uLkRvbS5Tb2xpZENvbG9yQnJ1c2gsIE5MUkUuQ29tbW9uIiwiQ29sb3IiOnsiJGlkIjoiMjEzIiwiQSI6MjU1LCJSIjoyNTUsIkciOjAsIkIiOjB9fSwiTGluZVdlaWdodCI6MC4wLCJMaW5lVHlwZSI6MCwiUGFyZW50U3R5bGUiOm51bGx9LCJQYXJlbnRTdHlsZSI6eyIkcmVmIjoiMTAzIn19LCJUaXRsZVN0eWxlIjp7IiRpZCI6IjIxNCIsIkZvbnRTZXR0aW5ncyI6eyIkaWQiOiIyMTUiLCJGb250U2l6ZSI6MTQsIkZvbnROYW1lIjoiQ2FsaWJyaSIsIklzQm9sZCI6dHJ1ZSwiSXNJdGFsaWMiOmZhbHNlLCJJc1VuZGVybGluZWQiOmZhbHNlLCJQYXJlbnRTdHlsZSI6bnVsbH0sIkF1dG9TaXplIjowLCJGb3JlZ3JvdW5kIjp7IiRpZCI6IjIxNiIsIkNvbG9yIjp7IiRpZCI6IjIxNyIsIkEiOjI1NSwiUiI6MTc4LCJHIjoxNCwiQiI6MTh9fSwiTWF4V2lkdGgiOjIwMC4w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IxOCIsIkxpbmVDb2xvciI6bnVsbCwiTGluZVdlaWdodCI6MC4wLCJMaW5lVHlwZSI6MCwiUGFyZW50U3R5bGUiOm51bGx9LCJQYXJlbnRTdHlsZSI6eyIkcmVmIjoiMTExIn19LCJEYXRlU3R5bGUiOnsiJGlkIjoiMjE5IiwiRm9udFNldHRpbmdzIjp7IiRpZCI6IjIyMCIsIkZvbnRTaXplIjoxMCwiRm9udE5hbWUiOiJDYWxpYnJpIiwiSXNCb2xkIjpmYWxzZSwiSXNJdGFsaWMiOmZhbHNlLCJJc1VuZGVybGluZWQiOmZhbHNlLCJQYXJlbnRTdHlsZSI6bnVsbH0sIkF1dG9TaXplIjowLCJGb3JlZ3JvdW5kIjp7IiRpZCI6IjIyMSIsIkNvbG9yIjp7IiRpZCI6IjIyM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yMjMiLCJMaW5lQ29sb3IiOm51bGwsIkxpbmVXZWlnaHQiOjAuMCwiTGluZVR5cGUiOjAsIlBhcmVudFN0eWxlIjpudWxsfSwiUGFyZW50U3R5bGUiOnsiJHJlZiI6IjExOCJ9fSwiRGF0ZUZvcm1hdCI6eyIkcmVmIjoiMTI1In0sIklzVmlzaWJsZSI6dHJ1ZSwiUGFyZW50U3R5bGUiOnsiJHJlZiI6IjgyIn19LCJJbmRleCI6NiwiU21hcnREdXJhdGlvbkFjdGl2YXRlZCI6ZmFsc2UsIkRhdGVGb3JtYXQiOnsiJHJlZiI6IjEyNSJ9LCJJZCI6IjNhNjg3MTU0LTA0YjUtNDM1YS1iNGE0LTg3YmE3MjE5NjE3YSIsIkltcG9ydElkIjpudWxsLCJUaXRsZSI6IlBoYXNlIDEiLCJOb3RlIjpudWxsLCJIeXBlcmxpbmsiOm51bGwsIklzQ2hhbmdlZCI6ZmFsc2UsIklzTmV3Ijp0cnVlfSx7IiRpZCI6IjIyNCIsIkdyb3VwTmFtZSI6bnVsbCwiU3RhcnREYXRlIjoiMjAxNy0wOS0wM1QwMDowMDowMFoiLCJFbmREYXRlIjoiMjAxNy0wOS0wNFQyMzo1OTowMCIsIlBlcmNlbnRhZ2VDb21wbGV0ZSI6bnVsbCwiU3R5bGUiOnsiJGlkIjoiMjI1IiwiU2hhcGUiOjMsIlNoYXBlVGhpY2tuZXNzIjowLCJEdXJhdGlvbkZvcm1hdCI6MCwiSW5jbHVkZU5vbldvcmtpbmdEYXlzSW5EdXJhdGlvbiI6ZmFsc2UsIlBlcmNlbnRhZ2VDb21wbGV0ZVN0eWxlIjp7IiRpZCI6IjIyNi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yMjciLCJMaW5lQ29sb3IiOm51bGwsIkxpbmVXZWlnaHQiOjAuMCwiTGluZVR5cGUiOjAsIlBhcmVudFN0eWxlIjpudWxsfSwiUGFyZW50U3R5bGUiOnsiJHJlZiI6IjgzIn19LCJEdXJhdGlvblN0eWxlIjp7IiRpZCI6IjIyOCIsIkZvbnRTZXR0aW5ncyI6eyIkaWQiOiIyMjkiLCJGb250U2l6ZSI6OSwiRm9udE5hbWUiOiJDYWxpYnJpIiwiSXNCb2xkIjpmYWxzZSwiSXNJdGFsaWMiOmZhbHNlLCJJc1VuZGVybGluZWQiOmZhbHNlLCJQYXJlbnRTdHlsZSI6bnVsbH0sIkF1dG9TaXplIjowLCJGb3JlZ3JvdW5kIjp7IiRpZCI6IjIzMCIsIkNvbG9yIjp7IiRpZCI6IjIzMSIsIkEiOjI1NSwiUiI6MjU1LCJHIjoyNTUsIkIiOjI1NX19LCJNYXhXaWR0aCI6MjAwLjAsIk1heEhlaWdodCI6IkluZmluaXR5IiwiU21hcnRGb3JlZ3JvdW5kSXNBY3RpdmUiOnRydWUsIkhvcml6b250YWxBbGlnbm1lbnQiOjAsIlZlcnRpY2FsQWxpZ25tZW50IjowLCJTbWFydEZvcmVncm91bmQiOnsiJGlkIjoiMjMyIiwiQ29sb3IiOnsiJHJlZiI6IjIzMSJ9fSwiQmFja2dyb3VuZEZpbGxUeXBlIjowLCJNYXJnaW4iOnsiJHJlZiI6Ijk0In0sIlBhZGRpbmciOnsiJHJlZiI6Ijk1In0sIkJhY2tncm91bmQiOnsiJHJlZiI6Ijk2In0sIklzVmlzaWJsZSI6dHJ1ZSwiV2lkdGgiOjAuMCwiSGVpZ2h0IjowLjAsIkJvcmRlclN0eWxlIjp7IiRpZCI6IjIzMyIsIkxpbmVDb2xvciI6bnVsbCwiTGluZVdlaWdodCI6MC4wLCJMaW5lVHlwZSI6MCwiUGFyZW50U3R5bGUiOm51bGx9LCJQYXJlbnRTdHlsZSI6eyIkcmVmIjoiOTAifX0sIkhvcml6b250YWxDb25uZWN0b3JTdHlsZSI6eyIkaWQiOiIyMzQiLCJMaW5lQ29sb3IiOnsiJGlkIjoiMjM1IiwiJHR5cGUiOiJOTFJFLkNvbW1vbi5Eb20uU29saWRDb2xvckJydXNoLCBOTFJFLkNvbW1vbiIsIkNvbG9yIjp7IiRpZCI6IjIzNiIsIkEiOjI1NSwiUiI6MjMxLCJHIjoyMzAsIkIiOjIzMH19LCJMaW5lV2VpZ2h0IjoxLjAsIkxpbmVUeXBlIjowLCJQYXJlbnRTdHlsZSI6eyIkcmVmIjoiOTcifX0sIlZlcnRpY2FsQ29ubmVjdG9yU3R5bGUiOnsiJGlkIjoiMjM3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zOCIsIk1hcmdpbiI6eyIkcmVmIjoiMTA0In0sIlBhZGRpbmciOnsiJGlkIjoiMjM5IiwiVG9wIjowLCJMZWZ0IjowLCJSaWdodCI6MTAsIkJvdHRvbSI6MH0sIkJhY2tncm91bmQiOnsiJGlkIjoiMjQwIiwiQ29sb3IiOnsiJGlkIjoiMjQxIiwiQSI6MjU1LCJSIjoxOTIsIkciOjAsIkIiOjB9fSwiSXNWaXNpYmxlIjp0cnVlLCJXaWR0aCI6MC4wLCJIZWlnaHQiOjEwLjAsIkJvcmRlclN0eWxlIjp7IiRpZCI6IjI0MiIsIkxpbmVDb2xvciI6eyIkaWQiOiIyNDMiLCIkdHlwZSI6Ik5MUkUuQ29tbW9uLkRvbS5Tb2xpZENvbG9yQnJ1c2gsIE5MUkUuQ29tbW9uIiwiQ29sb3IiOnsiJGlkIjoiMjQ0IiwiQSI6MjU1LCJSIjoyNTUsIkciOjAsIkIiOjB9fSwiTGluZVdlaWdodCI6MC4wLCJMaW5lVHlwZSI6MCwiUGFyZW50U3R5bGUiOm51bGx9LCJQYXJlbnRTdHlsZSI6eyIkcmVmIjoiMTAzIn19LCJUaXRsZVN0eWxlIjp7IiRpZCI6IjI0NSIsIkZvbnRTZXR0aW5ncyI6eyIkaWQiOiIyNDYiLCJGb250U2l6ZSI6MTEsIkZvbnROYW1lIjoiQ2FsaWJyaSIsIklzQm9sZCI6ZmFsc2UsIklzSXRhbGljIjpmYWxzZSwiSXNVbmRlcmxpbmVkIjpmYWxzZSwiUGFyZW50U3R5bGUiOm51bGx9LCJBdXRvU2l6ZSI6MCwiRm9yZWdyb3VuZCI6eyIkaWQiOiIyNDciLCJDb2xvciI6eyIkaWQiOiIyNDgiLCJBIjoyNTUsIlIiOjE3OCwiRyI6MTQsIkIiOjE4fX0sIk1heFdpZHRoIjoyMD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NDkiLCJMaW5lQ29sb3IiOm51bGwsIkxpbmVXZWlnaHQiOjAuMCwiTGluZVR5cGUiOjAsIlBhcmVudFN0eWxlIjpudWxsfSwiUGFyZW50U3R5bGUiOnsiJHJlZiI6IjExMSJ9fSwiRGF0ZVN0eWxlIjp7IiRpZCI6IjI1MCIsIkZvbnRTZXR0aW5ncyI6eyIkaWQiOiIyNTEiLCJGb250U2l6ZSI6MTAsIkZvbnROYW1lIjoiQ2FsaWJyaSIsIklzQm9sZCI6ZmFsc2UsIklzSXRhbGljIjpmYWxzZSwiSXNVbmRlcmxpbmVkIjpmYWxzZSwiUGFyZW50U3R5bGUiOm51bGx9LCJBdXRvU2l6ZSI6MCwiRm9yZWdyb3VuZCI6eyIkaWQiOiIyNTIiLCJDb2xvciI6eyIkaWQiOiIyNT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jU0IiwiTGluZUNvbG9yIjpudWxsLCJMaW5lV2VpZ2h0IjowLjAsIkxpbmVUeXBlIjowLCJQYXJlbnRTdHlsZSI6bnVsbH0sIlBhcmVudFN0eWxlIjp7IiRyZWYiOiIxMTgifX0sIkRhdGVGb3JtYXQiOnsiJHJlZiI6IjEyNSJ9LCJJc1Zpc2libGUiOnRydWUsIlBhcmVudFN0eWxlIjp7IiRyZWYiOiI4MiJ9fSwiSW5kZXgiOjcsIlNtYXJ0RHVyYXRpb25BY3RpdmF0ZWQiOmZhbHNlLCJEYXRlRm9ybWF0Ijp7IiRyZWYiOiIxMjUifSwiSWQiOiI0ODU0MWMwOC1iODI2LTQ4ODAtYjVmNS1lMjRjOWMxOTQ4OWMiLCJJbXBvcnRJZCI6bnVsbCwiVGl0bGUiOiJTdWItdGFzayAxIiwiTm90ZSI6bnVsbCwiSHlwZXJsaW5rIjpudWxsLCJJc0NoYW5nZWQiOmZhbHNlLCJJc05ldyI6dHJ1ZX0seyIkaWQiOiIyNTUiLCJHcm91cE5hbWUiOm51bGwsIlN0YXJ0RGF0ZSI6IjIwMTctMDktMDVUMDA6MDA6MDBaIiwiRW5kRGF0ZSI6IjIwMTctMDktMDlUMjM6NTk6MDAiLCJQZXJjZW50YWdlQ29tcGxldGUiOm51bGwsIlN0eWxlIjp7IiRpZCI6IjI1NiIsIlNoYXBlIjozLCJTaGFwZVRoaWNrbmVzcyI6MCwiRHVyYXRpb25Gb3JtYXQiOjAsIkluY2x1ZGVOb25Xb3JraW5nRGF5c0luRHVyYXRpb24iOmZhbHNlLCJQZXJjZW50YWdlQ29tcGxldGVTdHlsZSI6eyIkaWQiOiIyNTc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jU4IiwiTGluZUNvbG9yIjpudWxsLCJMaW5lV2VpZ2h0IjowLjAsIkxpbmVUeXBlIjowLCJQYXJlbnRTdHlsZSI6bnVsbH0sIlBhcmVudFN0eWxlIjp7IiRyZWYiOiI4MyJ9fSwiRHVyYXRpb25TdHlsZSI6eyIkaWQiOiIyNTkiLCJGb250U2V0dGluZ3MiOnsiJHJlZiI6IjkxIn0sIkF1dG9TaXplIjowLCJGb3JlZ3JvdW5kIjp7IiRpZCI6IjI2MCIsIkNvbG9yIjp7IiRpZCI6IjI2MSIsIkEiOjI1NSwiUiI6MjU1LCJHIjoyNTUsIkIiOjI1NX19LCJNYXhXaWR0aCI6MjAwLjAsIk1heEhlaWdodCI6IkluZmluaXR5IiwiU21hcnRGb3JlZ3JvdW5kSXNBY3RpdmUiOnRydWUsIkhvcml6b250YWxBbGlnbm1lbnQiOjAsIlZlcnRpY2FsQWxpZ25tZW50IjowLCJTbWFydEZvcmVncm91bmQiOnsiJGlkIjoiMjYyIiwiQ29sb3IiOnsiJHJlZiI6IjI2MSJ9fSwiQmFja2dyb3VuZEZpbGxUeXBlIjowLCJNYXJnaW4iOnsiJHJlZiI6Ijk0In0sIlBhZGRpbmciOnsiJHJlZiI6Ijk1In0sIkJhY2tncm91bmQiOnsiJHJlZiI6Ijk2In0sIklzVmlzaWJsZSI6dHJ1ZSwiV2lkdGgiOjAuMCwiSGVpZ2h0IjowLjAsIkJvcmRlclN0eWxlIjp7IiRpZCI6IjI2MyIsIkxpbmVDb2xvciI6bnVsbCwiTGluZVdlaWdodCI6MC4wLCJMaW5lVHlwZSI6MCwiUGFyZW50U3R5bGUiOm51bGx9LCJQYXJlbnRTdHlsZSI6eyIkcmVmIjoiOTAifX0sIkhvcml6b250YWxDb25uZWN0b3JTdHlsZSI6eyIkaWQiOiIyNjQiLCJMaW5lQ29sb3IiOnsiJGlkIjoiMjY1IiwiJHR5cGUiOiJOTFJFLkNvbW1vbi5Eb20uU29saWRDb2xvckJydXNoLCBOTFJFLkNvbW1vbiIsIkNvbG9yIjp7IiRpZCI6IjI2NiIsIkEiOjI1NSwiUiI6MjMxLCJHIjoyMzAsIkIiOjIzMH19LCJMaW5lV2VpZ2h0IjoxLjAsIkxpbmVUeXBlIjowLCJQYXJlbnRTdHlsZSI6eyIkcmVmIjoiOTcifX0sIlZlcnRpY2FsQ29ubmVjdG9yU3R5bGUiOnsiJGlkIjoiMjY3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2OCIsIk1hcmdpbiI6eyIkcmVmIjoiMTA0In0sIlBhZGRpbmciOnsiJGlkIjoiMjY5IiwiVG9wIjowLCJMZWZ0IjowLCJSaWdodCI6MTAsIkJvdHRvbSI6MH0sIkJhY2tncm91bmQiOnsiJGlkIjoiMjcwIiwiQ29sb3IiOnsiJGlkIjoiMjcxIiwiQSI6MjU1LCJSIjoxOTIsIkciOjAsIkIiOjB9fSwiSXNWaXNpYmxlIjp0cnVlLCJXaWR0aCI6MC4wLCJIZWlnaHQiOjEwLjAsIkJvcmRlclN0eWxlIjp7IiRpZCI6IjI3MiIsIkxpbmVDb2xvciI6eyIkaWQiOiIyNzMiLCIkdHlwZSI6Ik5MUkUuQ29tbW9uLkRvbS5Tb2xpZENvbG9yQnJ1c2gsIE5MUkUuQ29tbW9uIiwiQ29sb3IiOnsiJGlkIjoiMjc0IiwiQSI6MjU1LCJSIjoyNTUsIkciOjAsIkIiOjB9fSwiTGluZVdlaWdodCI6MC4wLCJMaW5lVHlwZSI6MCwiUGFyZW50U3R5bGUiOm51bGx9LCJQYXJlbnRTdHlsZSI6eyIkcmVmIjoiMTAzIn19LCJUaXRsZVN0eWxlIjp7IiRpZCI6IjI3NSIsIkZvbnRTZXR0aW5ncyI6eyIkaWQiOiIyNzYiLCJGb250U2l6ZSI6MTEsIkZvbnROYW1lIjoiQ2FsaWJyaSIsIklzQm9sZCI6ZmFsc2UsIklzSXRhbGljIjpmYWxzZSwiSXNVbmRlcmxpbmVkIjpmYWxzZSwiUGFyZW50U3R5bGUiOm51bGx9LCJBdXRvU2l6ZSI6MCwiRm9yZWdyb3VuZCI6eyIkaWQiOiIyNzciLCJDb2xvciI6eyIkaWQiOiIyNzgiLCJBIjoyNTUsIlIiOjE3OCwiRyI6MTQsIkIiOjE4fX0sIk1heFdpZHRoIjoyMD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NzkiLCJMaW5lQ29sb3IiOm51bGwsIkxpbmVXZWlnaHQiOjAuMCwiTGluZVR5cGUiOjAsIlBhcmVudFN0eWxlIjpudWxsfSwiUGFyZW50U3R5bGUiOnsiJHJlZiI6IjExMSJ9fSwiRGF0ZVN0eWxlIjp7IiRpZCI6IjI4MCIsIkZvbnRTZXR0aW5ncyI6eyIkaWQiOiIyODEiLCJGb250U2l6ZSI6MTAsIkZvbnROYW1lIjoiQ2FsaWJyaSIsIklzQm9sZCI6ZmFsc2UsIklzSXRhbGljIjpmYWxzZSwiSXNVbmRlcmxpbmVkIjpmYWxzZSwiUGFyZW50U3R5bGUiOm51bGx9LCJBdXRvU2l6ZSI6MCwiRm9yZWdyb3VuZCI6eyIkaWQiOiIyODIiLCJDb2xvciI6eyIkaWQiOiIyOD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jg0IiwiTGluZUNvbG9yIjpudWxsLCJMaW5lV2VpZ2h0IjowLjAsIkxpbmVUeXBlIjowLCJQYXJlbnRTdHlsZSI6bnVsbH0sIlBhcmVudFN0eWxlIjp7IiRyZWYiOiIxMTgifX0sIkRhdGVGb3JtYXQiOnsiJHJlZiI6IjEyNSJ9LCJJc1Zpc2libGUiOnRydWUsIlBhcmVudFN0eWxlIjp7IiRyZWYiOiI4MiJ9fSwiSW5kZXgiOjgsIlNtYXJ0RHVyYXRpb25BY3RpdmF0ZWQiOmZhbHNlLCJEYXRlRm9ybWF0Ijp7IiRyZWYiOiIxMjUifSwiSWQiOiI1OWNhNjBhYS0xYmE5LTQ4YTctOTUxNi1mYTAxMTg4NjUzMDgiLCJJbXBvcnRJZCI6bnVsbCwiVGl0bGUiOiJTdWItdGFzayAyIiwiTm90ZSI6bnVsbCwiSHlwZXJsaW5rIjpudWxsLCJJc0NoYW5nZWQiOmZhbHNlLCJJc05ldyI6dHJ1ZX0seyIkaWQiOiIyODUiLCJHcm91cE5hbWUiOm51bGwsIlN0YXJ0RGF0ZSI6IjIwMTctMDktMTBUMDA6MDA6MDBaIiwiRW5kRGF0ZSI6IjIwMTctMDktMTZUMjM6NTk6MDAiLCJQZXJjZW50YWdlQ29tcGxldGUiOm51bGwsIlN0eWxlIjp7IiRpZCI6IjI4NiIsIlNoYXBlIjo0LCJTaGFwZVRoaWNrbmVzcyI6MCwiRHVyYXRpb25Gb3JtYXQiOjAsIkluY2x1ZGVOb25Xb3JraW5nRGF5c0luRHVyYXRpb24iOmZhbHNlLCJQZXJjZW50YWdlQ29tcGxldGVTdHlsZSI6eyIkaWQiOiIyODc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jg4IiwiTGluZUNvbG9yIjpudWxsLCJMaW5lV2VpZ2h0IjowLjAsIkxpbmVUeXBlIjowLCJQYXJlbnRTdHlsZSI6bnVsbH0sIlBhcmVudFN0eWxlIjp7IiRyZWYiOiI4MyJ9fSwiRHVyYXRpb25TdHlsZSI6eyIkaWQiOiIyODkiLCJGb250U2V0dGluZ3MiOnsiJHJlZiI6IjkxIn0sIkF1dG9TaXplIjowLCJGb3JlZ3JvdW5kIjp7IiRpZCI6IjI5MCIsIkNvbG9yIjp7IiRpZCI6IjI5MSIsIkEiOjI1NSwiUiI6MjU1LCJHIjoyNTUsIkIiOjI1NX19LCJNYXhXaWR0aCI6MjAwLjAsIk1heEhlaWdodCI6IkluZmluaXR5IiwiU21hcnRGb3JlZ3JvdW5kSXNBY3RpdmUiOnRydWUsIkhvcml6b250YWxBbGlnbm1lbnQiOjAsIlZlcnRpY2FsQWxpZ25tZW50IjowLCJTbWFydEZvcmVncm91bmQiOnsiJGlkIjoiMjkyIiwiQ29sb3IiOnsiJHJlZiI6IjI5MSJ9fSwiQmFja2dyb3VuZEZpbGxUeXBlIjowLCJNYXJnaW4iOnsiJHJlZiI6Ijk0In0sIlBhZGRpbmciOnsiJHJlZiI6Ijk1In0sIkJhY2tncm91bmQiOnsiJHJlZiI6Ijk2In0sIklzVmlzaWJsZSI6dHJ1ZSwiV2lkdGgiOjAuMCwiSGVpZ2h0IjowLjAsIkJvcmRlclN0eWxlIjp7IiRpZCI6IjI5MyIsIkxpbmVDb2xvciI6bnVsbCwiTGluZVdlaWdodCI6MC4wLCJMaW5lVHlwZSI6MCwiUGFyZW50U3R5bGUiOm51bGx9LCJQYXJlbnRTdHlsZSI6eyIkcmVmIjoiOTAifX0sIkhvcml6b250YWxDb25uZWN0b3JTdHlsZSI6eyIkaWQiOiIyOTQiLCJMaW5lQ29sb3IiOnsiJGlkIjoiMjk1IiwiJHR5cGUiOiJOTFJFLkNvbW1vbi5Eb20uU29saWRDb2xvckJydXNoLCBOTFJFLkNvbW1vbiIsIkNvbG9yIjp7IiRpZCI6IjI5NiIsIkEiOjI1NSwiUiI6MjMxLCJHIjoyMzAsIkIiOjIzMH19LCJMaW5lV2VpZ2h0IjoxLjAsIkxpbmVUeXBlIjowLCJQYXJlbnRTdHlsZSI6eyIkcmVmIjoiOTcifX0sIlZlcnRpY2FsQ29ubmVjdG9yU3R5bGUiOnsiJGlkIjoiMjk3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5OCIsIk1hcmdpbiI6eyIkcmVmIjoiMTA0In0sIlBhZGRpbmciOnsiJGlkIjoiMjk5IiwiVG9wIjowLCJMZWZ0IjoxMCwiUmlnaHQiOjEwLCJCb3R0b20iOjB9LCJCYWNrZ3JvdW5kIjp7IiRpZCI6IjMwMCIsIkNvbG9yIjp7IiRpZCI6IjMwMSIsIkEiOjI1NSwiUiI6MTkyLCJHIjowLCJCIjowfX0sIklzVmlzaWJsZSI6dHJ1ZSwiV2lkdGgiOjAuMCwiSGVpZ2h0IjoxMC4wLCJCb3JkZXJTdHlsZSI6eyIkaWQiOiIzMDIiLCJMaW5lQ29sb3IiOnsiJGlkIjoiMzAzIiwiJHR5cGUiOiJOTFJFLkNvbW1vbi5Eb20uU29saWRDb2xvckJydXNoLCBOTFJFLkNvbW1vbiIsIkNvbG9yIjp7IiRpZCI6IjMwNCIsIkEiOjI1NSwiUiI6MjU1LCJHIjowLCJCIjowfX0sIkxpbmVXZWlnaHQiOjAuMCwiTGluZVR5cGUiOjAsIlBhcmVudFN0eWxlIjpudWxsfSwiUGFyZW50U3R5bGUiOnsiJHJlZiI6IjEwMyJ9fSwiVGl0bGVTdHlsZSI6eyIkaWQiOiIzMDUiLCJGb250U2V0dGluZ3MiOnsiJGlkIjoiMzA2IiwiRm9udFNpemUiOjExLCJGb250TmFtZSI6IkNhbGlicmkiLCJJc0JvbGQiOmZhbHNlLCJJc0l0YWxpYyI6ZmFsc2UsIklzVW5kZXJsaW5lZCI6ZmFsc2UsIlBhcmVudFN0eWxlIjpudWxsfSwiQXV0b1NpemUiOjAsIkZvcmVncm91bmQiOnsiJGlkIjoiMzA3IiwiQ29sb3IiOnsiJGlkIjoiMzA4IiwiQSI6MjU1LCJSIjoxOTIsIkciOjAsIkIiOjB9fSwiTWF4V2lkdGgiOjIwMC4w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MwOSIsIkxpbmVDb2xvciI6bnVsbCwiTGluZVdlaWdodCI6MC4wLCJMaW5lVHlwZSI6MCwiUGFyZW50U3R5bGUiOm51bGx9LCJQYXJlbnRTdHlsZSI6eyIkcmVmIjoiMTExIn19LCJEYXRlU3R5bGUiOnsiJGlkIjoiMzEwIiwiRm9udFNldHRpbmdzIjp7IiRpZCI6IjMxMSIsIkZvbnRTaXplIjoxMCwiRm9udE5hbWUiOiJDYWxpYnJpIiwiSXNCb2xkIjpmYWxzZSwiSXNJdGFsaWMiOmZhbHNlLCJJc1VuZGVybGluZWQiOmZhbHNlLCJQYXJlbnRTdHlsZSI6bnVsbH0sIkF1dG9TaXplIjowLCJGb3JlZ3JvdW5kIjp7IiRpZCI6IjMxMiIsIkNvbG9yIjp7IiRpZCI6IjMx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zMTQiLCJMaW5lQ29sb3IiOm51bGwsIkxpbmVXZWlnaHQiOjAuMCwiTGluZVR5cGUiOjAsIlBhcmVudFN0eWxlIjpudWxsfSwiUGFyZW50U3R5bGUiOnsiJHJlZiI6IjExOCJ9fSwiRGF0ZUZvcm1hdCI6eyIkcmVmIjoiMTI1In0sIklzVmlzaWJsZSI6dHJ1ZSwiUGFyZW50U3R5bGUiOnsiJHJlZiI6IjgyIn19LCJJbmRleCI6OSwiU21hcnREdXJhdGlvbkFjdGl2YXRlZCI6ZmFsc2UsIkRhdGVGb3JtYXQiOnsiJHJlZiI6IjEyNSJ9LCJJZCI6Ijc4YmU3ZDkxLTA4MTgtNDc1NC1iMDU1LTg5ZTY1YzQxYzQyMSIsIkltcG9ydElkIjpudWxsLCJUaXRsZSI6IlN1Yi10YXNrIDMiLCJOb3RlIjpudWxsLCJIeXBlcmxpbmsiOm51bGwsIklzQ2hhbmdlZCI6ZmFsc2UsIklzTmV3Ijp0cnVlfSx7IiRpZCI6IjMxNSIsIkdyb3VwTmFtZSI6bnVsbCwiU3RhcnREYXRlIjoiMjAxNy0wOS0xN1QwMDowMDowMFoiLCJFbmREYXRlIjoiMjAxNy0wOS0xN1QyMzo1OTowMCIsIlBlcmNlbnRhZ2VDb21wbGV0ZSI6bnVsbCwiU3R5bGUiOnsiJGlkIjoiMzE2IiwiU2hhcGUiOjUsIlNoYXBlVGhpY2tuZXNzIjoxLCJEdXJhdGlvbkZvcm1hdCI6MCwiSW5jbHVkZU5vbldvcmtpbmdEYXlzSW5EdXJhdGlvbiI6ZmFsc2UsIlBlcmNlbnRhZ2VDb21wbGV0ZVN0eWxlIjp7IiRpZCI6IjMxNy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zMTgiLCJMaW5lQ29sb3IiOm51bGwsIkxpbmVXZWlnaHQiOjAuMCwiTGluZVR5cGUiOjAsIlBhcmVudFN0eWxlIjpudWxsfSwiUGFyZW50U3R5bGUiOnsiJHJlZiI6IjgzIn19LCJEdXJhdGlvblN0eWxlIjp7IiRpZCI6IjMxOSIsIkZvbnRTZXR0aW5ncyI6eyIkcmVmIjoiOTEifSwiQXV0b1NpemUiOjAsIkZvcmVncm91bmQiOnsiJGlkIjoiMzIwIiwiQ29sb3IiOnsiJGlkIjoiMzIxIiwiQSI6MjU1LCJSIjoxNzgsIkciOjE0LCJCIjoxOH1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zIyIiwiTGluZUNvbG9yIjpudWxsLCJMaW5lV2VpZ2h0IjowLjAsIkxpbmVUeXBlIjowLCJQYXJlbnRTdHlsZSI6bnVsbH0sIlBhcmVudFN0eWxlIjp7IiRyZWYiOiI5MCJ9fSwiSG9yaXpvbnRhbENvbm5lY3RvclN0eWxlIjp7IiRpZCI6IjMyMyIsIkxpbmVDb2xvciI6eyIkaWQiOiIzMjQiLCIkdHlwZSI6Ik5MUkUuQ29tbW9uLkRvbS5Tb2xpZENvbG9yQnJ1c2gsIE5MUkUuQ29tbW9uIiwiQ29sb3IiOnsiJGlkIjoiMzI1IiwiQSI6MjU1LCJSIjoyMzEsIkciOjIzMCwiQiI6MjMwfX0sIkxpbmVXZWlnaHQiOjEuMCwiTGluZVR5cGUiOjAsIlBhcmVudFN0eWxlIjp7IiRyZWYiOiI5NyJ9fSwiVmVydGljYWxDb25uZWN0b3JTdHlsZSI6eyIkaWQiOiIzMjYiLCJMaW5lQ29sb3IiOnsiJHJlZiI6IjEwMSJ9LCJMaW5lV2VpZ2h0IjowLjAsIkxpbmVUeXBlIjowLCJQYXJlbnRTdHlsZSI6eyIkcmVmIjoiMTAwIn19LCJNYXJnaW4iOm51bGwsIlN0YXJ0RGF0ZVBvc2l0aW9uIjo2LCJFbmREYXRlUG9zaXRpb24iOjYsIkRhdGVJc1Zpc2libGUiOmZhbHNlLCJUaXRsZVBvc2l0aW9uIjo1LCJEdXJhdGlvblBvc2l0aW9uIjoyLCJQZXJjZW50YWdlQ29tcGxldGVkUG9zaXRpb24iOjYsIlNwYWNpbmciOjMsIklzQmVsb3dUaW1lYmFuZCI6ZmFsc2UsIlBlcmNlbnRhZ2VDb21wbGV0ZVNoYXBlT3BhY2l0eSI6MzUsIlNoYXBlU3R5bGUiOnsiJGlkIjoiMzI3IiwiTWFyZ2luIjp7IiRyZWYiOiIxMDQifSwiUGFkZGluZyI6eyIkaWQiOiIzMjgiLCJUb3AiOjQsIkxlZnQiOjAsIlJpZ2h0IjoxMCwiQm90dG9tIjo0fSwiQmFja2dyb3VuZCI6eyIkaWQiOiIzMjkiLCJDb2xvciI6eyIkaWQiOiIzMzAiLCJBIjoyNTUsIlIiOjIwNCwiRyI6MCwiQiI6MH19LCJJc1Zpc2libGUiOnRydWUsIldpZHRoIjowLjAsIkhlaWdodCI6MTYuMCwiQm9yZGVyU3R5bGUiOnsiJGlkIjoiMzMxIiwiTGluZUNvbG9yIjp7IiRpZCI6IjMzMiIsIiR0eXBlIjoiTkxSRS5Db21tb24uRG9tLlNvbGlkQ29sb3JCcnVzaCwgTkxSRS5Db21tb24iLCJDb2xvciI6eyIkaWQiOiIzMzMiLCJBIjoyNTUsIlIiOjI1NSwiRyI6MCwiQiI6MH19LCJMaW5lV2VpZ2h0IjowLjAsIkxpbmVUeXBlIjowLCJQYXJlbnRTdHlsZSI6bnVsbH0sIlBhcmVudFN0eWxlIjp7IiRyZWYiOiIxMDMifX0sIlRpdGxlU3R5bGUiOnsiJGlkIjoiMzM0IiwiRm9udFNldHRpbmdzIjp7IiRpZCI6IjMzNSIsIkZvbnRTaXplIjoxMSwiRm9udE5hbWUiOiJDYWxpYnJpIiwiSXNCb2xkIjpmYWxzZSwiSXNJdGFsaWMiOmZhbHNlLCJJc1VuZGVybGluZWQiOmZhbHNlLCJQYXJlbnRTdHlsZSI6bnVsbH0sIkF1dG9TaXplIjowLCJGb3JlZ3JvdW5kIjp7IiRpZCI6IjMzNiIsIkNvbG9yIjp7IiRpZCI6IjMzNyIsIkEiOjI1NSwiUiI6MTkyLCJHIjowLCJCIjowfX0sIk1heFdpZHRoIjoyMD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MzgiLCJMaW5lQ29sb3IiOm51bGwsIkxpbmVXZWlnaHQiOjAuMCwiTGluZVR5cGUiOjAsIlBhcmVudFN0eWxlIjpudWxsfSwiUGFyZW50U3R5bGUiOnsiJHJlZiI6IjExMSJ9fSwiRGF0ZVN0eWxlIjp7IiRpZCI6IjMzOSIsIkZvbnRTZXR0aW5ncyI6eyIkaWQiOiIzNDAiLCJGb250U2l6ZSI6MTAsIkZvbnROYW1lIjoiQ2FsaWJyaSIsIklzQm9sZCI6ZmFsc2UsIklzSXRhbGljIjpmYWxzZSwiSXNVbmRlcmxpbmVkIjpmYWxzZSwiUGFyZW50U3R5bGUiOm51bGx9LCJBdXRvU2l6ZSI6MCwiRm9yZWdyb3VuZCI6eyIkaWQiOiIzNDEiLCJDb2xvciI6eyIkaWQiOiIzND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zQzIiwiTGluZUNvbG9yIjpudWxsLCJMaW5lV2VpZ2h0IjowLjAsIkxpbmVUeXBlIjowLCJQYXJlbnRTdHlsZSI6bnVsbH0sIlBhcmVudFN0eWxlIjp7IiRyZWYiOiIxMTgifX0sIkRhdGVGb3JtYXQiOnsiJHJlZiI6IjEyNSJ9LCJJc1Zpc2libGUiOnRydWUsIlBhcmVudFN0eWxlIjp7IiRyZWYiOiI4MiJ9fSwiSW5kZXgiOjEwLCJTbWFydER1cmF0aW9uQWN0aXZhdGVkIjpmYWxzZSwiRGF0ZUZvcm1hdCI6eyIkcmVmIjoiMTI1In0sIklkIjoiODM2YzM1N2QtYjQwOC00YjUwLTgwN2QtZGQyN2I4N2NiZGMzIiwiSW1wb3J0SWQiOm51bGwsIlRpdGxlIjoiU3ViLXRhc2sgNCAtIHplcm8gZHVyYXRpb24iLCJOb3RlIjpudWxsLCJIeXBlcmxpbmsiOm51bGwsIklzQ2hhbmdlZCI6ZmFsc2UsIklzTmV3Ijp0cnVlfSx7IiRpZCI6IjM0NCIsIkdyb3VwTmFtZSI6bnVsbCwiU3RhcnREYXRlIjoiMjAxNy0wOS0xOFQwMDowMDowMFoiLCJFbmREYXRlIjoiMjAxNy0xMC0wM1QyMzo1OTowMCIsIlBlcmNlbnRhZ2VDb21wbGV0ZSI6bnVsbCwiU3R5bGUiOnsiJGlkIjoiMzQ1IiwiU2hhcGUiOjYsIlNoYXBlVGhpY2tuZXNzIjoxLCJEdXJhdGlvbkZvcm1hdCI6MCwiSW5jbHVkZU5vbldvcmtpbmdEYXlzSW5EdXJhdGlvbiI6ZmFsc2UsIlBlcmNlbnRhZ2VDb21wbGV0ZVN0eWxlIjp7IiRpZCI6IjM0Ni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zNDciLCJMaW5lQ29sb3IiOm51bGwsIkxpbmVXZWlnaHQiOjAuMCwiTGluZVR5cGUiOjAsIlBhcmVudFN0eWxlIjpudWxsfSwiUGFyZW50U3R5bGUiOnsiJHJlZiI6IjgzIn19LCJEdXJhdGlvblN0eWxlIjp7IiRpZCI6IjM0OCIsIkZvbnRTZXR0aW5ncyI6eyIkaWQiOiIzNDkiLCJGb250U2l6ZSI6MTMsIkZvbnROYW1lIjoiQ2FsaWJyaSIsIklzQm9sZCI6ZmFsc2UsIklzSXRhbGljIjpmYWxzZSwiSXNVbmRlcmxpbmVkIjpmYWxzZSwiUGFyZW50U3R5bGUiOm51bGx9LCJBdXRvU2l6ZSI6MCwiRm9yZWdyb3VuZCI6eyIkaWQiOiIzNTAiLCJDb2xvciI6eyIkaWQiOiIzNTEiLCJBIjoyNTUsIlIiOjI1NSwiRyI6MjU1LCJCIjoyNTV9fSwiTWF4V2lkdGgiOjIwMC4wLCJNYXhIZWlnaHQiOiJJbmZpbml0eSIsIlNtYXJ0Rm9yZWdyb3VuZElzQWN0aXZlIjpmYWxzZSwiSG9yaXpvbnRhbEFsaWdubWVudCI6MCwiVmVydGljYWxBbGlnbm1lbnQiOjAsIlNtYXJ0Rm9yZWdyb3VuZCI6eyIkaWQiOiIzNTIiLCJDb2xvciI6eyIkcmVmIjoiOTMifX0sIkJhY2tncm91bmRGaWxsVHlwZSI6MCwiTWFyZ2luIjp7IiRyZWYiOiI5NCJ9LCJQYWRkaW5nIjp7IiRyZWYiOiI5NSJ9LCJCYWNrZ3JvdW5kIjp7IiRyZWYiOiI5NiJ9LCJJc1Zpc2libGUiOnRydWUsIldpZHRoIjowLjAsIkhlaWdodCI6MC4wLCJCb3JkZXJTdHlsZSI6eyIkaWQiOiIzNTMiLCJMaW5lQ29sb3IiOm51bGwsIkxpbmVXZWlnaHQiOjAuMCwiTGluZVR5cGUiOjAsIlBhcmVudFN0eWxlIjpudWxsfSwiUGFyZW50U3R5bGUiOnsiJHJlZiI6IjkwIn19LCJIb3Jpem9udGFsQ29ubmVjdG9yU3R5bGUiOnsiJGlkIjoiMzU0IiwiTGluZUNvbG9yIjp7IiRyZWYiOiI5OCJ9LCJMaW5lV2VpZ2h0IjoxLjAsIkxpbmVUeXBlIjowLCJQYXJlbnRTdHlsZSI6eyIkcmVmIjoiOTcifX0sIlZlcnRpY2FsQ29ubmVjdG9yU3R5bGUiOnsiJGlkIjoiMzU1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nRydWUsIlBlcmNlbnRhZ2VDb21wbGV0ZVNoYXBlT3BhY2l0eSI6MzUsIlNoYXBlU3R5bGUiOnsiJGlkIjoiMzU2IiwiTWFyZ2luIjp7IiRyZWYiOiIxMDQifSwiUGFkZGluZyI6eyIkaWQiOiIzNTciLCJUb3AiOjQsIkxlZnQiOjEwLCJSaWdodCI6MTAsIkJvdHRvbSI6NH0sIkJhY2tncm91bmQiOnsiJGlkIjoiMzU4IiwiQ29sb3IiOnsiJGlkIjoiMzU5IiwiQSI6MjU1LCJSIjozMCwiRyI6MTAxLCJCIjoxNTJ9fSwiSXNWaXNpYmxlIjp0cnVlLCJXaWR0aCI6MC4wLCJIZWlnaHQiOjE2LjAsIkJvcmRlclN0eWxlIjp7IiRpZCI6IjM2MCIsIkxpbmVDb2xvciI6eyIkaWQiOiIzNjEiLCIkdHlwZSI6Ik5MUkUuQ29tbW9uLkRvbS5Tb2xpZENvbG9yQnJ1c2gsIE5MUkUuQ29tbW9uIiwiQ29sb3IiOnsiJGlkIjoiMzYyIiwiQSI6MjU1LCJSIjoyNTUsIkciOjAsIkIiOjB9fSwiTGluZVdlaWdodCI6MC4wLCJMaW5lVHlwZSI6MCwiUGFyZW50U3R5bGUiOm51bGx9LCJQYXJlbnRTdHlsZSI6eyIkcmVmIjoiMTAzIn19LCJUaXRsZVN0eWxlIjp7IiRpZCI6IjM2MyIsIkZvbnRTZXR0aW5ncyI6eyIkaWQiOiIzNjQiLCJGb250U2l6ZSI6MTQsIkZvbnROYW1lIjoiQ2FsaWJyaSIsIklzQm9sZCI6dHJ1ZSwiSXNJdGFsaWMiOmZhbHNlLCJJc1VuZGVybGluZWQiOmZhbHNlLCJQYXJlbnRTdHlsZSI6bnVsbH0sIkF1dG9TaXplIjowLCJGb3JlZ3JvdW5kIjp7IiRpZCI6IjM2NSIsIkNvbG9yIjp7IiRpZCI6IjM2NiIsIkEiOjI1NSwiUiI6MzAsIkciOjEwMSwiQiI6MTUyfX0sIk1heFdpZHRoIjoyMD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NjciLCJMaW5lQ29sb3IiOm51bGwsIkxpbmVXZWlnaHQiOjAuMCwiTGluZVR5cGUiOjAsIlBhcmVudFN0eWxlIjpudWxsfSwiUGFyZW50U3R5bGUiOnsiJHJlZiI6IjExMSJ9fSwiRGF0ZVN0eWxlIjp7IiRpZCI6IjM2OCIsIkZvbnRTZXR0aW5ncyI6eyIkaWQiOiIzNjkiLCJGb250U2l6ZSI6MTAsIkZvbnROYW1lIjoiQ2FsaWJyaSIsIklzQm9sZCI6ZmFsc2UsIklzSXRhbGljIjpmYWxzZSwiSXNVbmRlcmxpbmVkIjpmYWxzZSwiUGFyZW50U3R5bGUiOm51bGx9LCJBdXRvU2l6ZSI6MCwiRm9yZWdyb3VuZCI6eyIkaWQiOiIzNzAiLCJDb2xvciI6eyIkaWQiOiIzNzE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zcyIiwiTGluZUNvbG9yIjpudWxsLCJMaW5lV2VpZ2h0IjowLjAsIkxpbmVUeXBlIjowLCJQYXJlbnRTdHlsZSI6bnVsbH0sIlBhcmVudFN0eWxlIjp7IiRyZWYiOiIxMTgifX0sIkRhdGVGb3JtYXQiOnsiJHJlZiI6IjEyNSJ9LCJJc1Zpc2libGUiOnRydWUsIlBhcmVudFN0eWxlIjp7IiRyZWYiOiI4MiJ9fSwiSW5kZXgiOjExLCJTbWFydER1cmF0aW9uQWN0aXZhdGVkIjpmYWxzZSwiRGF0ZUZvcm1hdCI6eyIkcmVmIjoiMTI1In0sIklkIjoiNTdmNTQyOTktNTJkMS00YmY0LTkxMDItYTVhNWZhZjMwZTFhIiwiSW1wb3J0SWQiOm51bGwsIlRpdGxlIjoiUGhhc2UgMiIsIk5vdGUiOm51bGwsIkh5cGVybGluayI6bnVsbCwiSXNDaGFuZ2VkIjpmYWxzZSwiSXNOZXciOnRydWV9LHsiJGlkIjoiMzczIiwiR3JvdXBOYW1lIjpudWxsLCJTdGFydERhdGUiOiIyMDE3LTA5LTE4VDAwOjAwOjAwWiIsIkVuZERhdGUiOiIyMDE3LTA5LTIzVDIzOjU5OjAwIiwiUGVyY2VudGFnZUNvbXBsZXRlIjpudWxsLCJTdHlsZSI6eyIkaWQiOiIzNzQiLCJTaGFwZSI6NCwiU2hhcGVUaGlja25lc3MiOjAsIkR1cmF0aW9uRm9ybWF0IjowLCJJbmNsdWRlTm9uV29ya2luZ0RheXNJbkR1cmF0aW9uIjpmYWxzZSwiUGVyY2VudGFnZUNvbXBsZXRlU3R5bGUiOnsiJGlkIjoiMzc1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3NiIsIkxpbmVDb2xvciI6bnVsbCwiTGluZVdlaWdodCI6MC4wLCJMaW5lVHlwZSI6MCwiUGFyZW50U3R5bGUiOm51bGx9LCJQYXJlbnRTdHlsZSI6eyIkcmVmIjoiODMifX0sIkR1cmF0aW9uU3R5bGUiOnsiJGlkIjoiMzc3IiwiRm9udFNldHRpbmdzIjp7IiRyZWYiOiI5MSJ9LCJBdXRvU2l6ZSI6MCwiRm9yZWdyb3VuZCI6eyIkaWQiOiIzNzgiLCJDb2xvciI6eyIkaWQiOiIzNzkiLCJBIjoyNTUsIlIiOjI1NSwiRyI6MjU1LCJCIjoyNTV9fSwiTWF4V2lkdGgiOjIwMC4wLCJNYXhIZWlnaHQiOiJJbmZpbml0eSIsIlNtYXJ0Rm9yZWdyb3VuZElzQWN0aXZlIjp0cnVlLCJIb3Jpem9udGFsQWxpZ25tZW50IjowLCJWZXJ0aWNhbEFsaWdubWVudCI6MCwiU21hcnRGb3JlZ3JvdW5kIjp7IiRpZCI6IjM4MCIsIkNvbG9yIjp7IiRyZWYiOiIzNzkifX0sIkJhY2tncm91bmRGaWxsVHlwZSI6MCwiTWFyZ2luIjp7IiRyZWYiOiI5NCJ9LCJQYWRkaW5nIjp7IiRyZWYiOiI5NSJ9LCJCYWNrZ3JvdW5kIjp7IiRyZWYiOiI5NiJ9LCJJc1Zpc2libGUiOnRydWUsIldpZHRoIjowLjAsIkhlaWdodCI6MC4wLCJCb3JkZXJTdHlsZSI6eyIkaWQiOiIzODEiLCJMaW5lQ29sb3IiOm51bGwsIkxpbmVXZWlnaHQiOjAuMCwiTGluZVR5cGUiOjAsIlBhcmVudFN0eWxlIjpudWxsfSwiUGFyZW50U3R5bGUiOnsiJHJlZiI6IjkwIn19LCJIb3Jpem9udGFsQ29ubmVjdG9yU3R5bGUiOnsiJGlkIjoiMzgyIiwiTGluZUNvbG9yIjp7IiRpZCI6IjM4MyIsIiR0eXBlIjoiTkxSRS5Db21tb24uRG9tLlNvbGlkQ29sb3JCcnVzaCwgTkxSRS5Db21tb24iLCJDb2xvciI6eyIkaWQiOiIzODQiLCJBIjoyNTUsIlIiOjIzMSwiRyI6MjMwLCJCIjoyMzB9fSwiTGluZVdlaWdodCI6MS4wLCJMaW5lVHlwZSI6MCwiUGFyZW50U3R5bGUiOnsiJHJlZiI6Ijk3In19LCJWZXJ0aWNhbENvbm5lY3RvclN0eWxlIjp7IiRpZCI6IjM4NSIsIkxpbmVDb2xvciI6eyIkcmVmIjoiMTAxIn0sIkxpbmVXZWlnaHQiOjAuMCwiTGluZVR5cGUiOjAsIlBhcmVudFN0eWxlIjp7IiRyZWYiOiIxMDAifX0sIk1hcmdpbiI6bnVsbCwiU3RhcnREYXRlUG9zaXRpb24iOjYsIkVuZERhdGVQb3NpdGlvbiI6NiwiRGF0ZUlzVmlzaWJsZSI6ZmFsc2UsIlRpdGxlUG9zaXRpb24iOjUsIkR1cmF0aW9uUG9zaXRpb24iOjIsIlBlcmNlbnRhZ2VDb21wbGV0ZWRQb3NpdGlvbiI6NiwiU3BhY2luZyI6NSwiSXNCZWxvd1RpbWViYW5kIjp0cnVlLCJQZXJjZW50YWdlQ29tcGxldGVTaGFwZU9wYWNpdHkiOjM1LCJTaGFwZVN0eWxlIjp7IiRpZCI6IjM4NiIsIk1hcmdpbiI6eyIkcmVmIjoiMTA0In0sIlBhZGRpbmciOnsiJGlkIjoiMzg3IiwiVG9wIjowLCJMZWZ0IjoxMCwiUmlnaHQiOjEwLCJCb3R0b20iOjB9LCJCYWNrZ3JvdW5kIjp7IiRpZCI6IjM4OCIsIkNvbG9yIjp7IiRpZCI6IjM4OSIsIkEiOjI1NSwiUiI6MzgsIkciOjEzMSwiQiI6MTk4fX0sIklzVmlzaWJsZSI6dHJ1ZSwiV2lkdGgiOjAuMCwiSGVpZ2h0IjoxMC4wLCJCb3JkZXJTdHlsZSI6eyIkaWQiOiIzOTAiLCJMaW5lQ29sb3IiOnsiJGlkIjoiMzkxIiwiJHR5cGUiOiJOTFJFLkNvbW1vbi5Eb20uU29saWRDb2xvckJydXNoLCBOTFJFLkNvbW1vbiIsIkNvbG9yIjp7IiRpZCI6IjM5MiIsIkEiOjI1NSwiUiI6MjU1LCJHIjowLCJCIjowfX0sIkxpbmVXZWlnaHQiOjAuMCwiTGluZVR5cGUiOjAsIlBhcmVudFN0eWxlIjpudWxsfSwiUGFyZW50U3R5bGUiOnsiJHJlZiI6IjEwMyJ9fSwiVGl0bGVTdHlsZSI6eyIkaWQiOiIzOTMiLCJGb250U2V0dGluZ3MiOnsiJGlkIjoiMzk0IiwiRm9udFNpemUiOjExLCJGb250TmFtZSI6IkNhbGlicmkiLCJJc0JvbGQiOmZhbHNlLCJJc0l0YWxpYyI6ZmFsc2UsIklzVW5kZXJsaW5lZCI6ZmFsc2UsIlBhcmVudFN0eWxlIjpudWxsfSwiQXV0b1NpemUiOjAsIkZvcmVncm91bmQiOnsiJGlkIjoiMzk1IiwiQ29sb3IiOnsiJGlkIjoiMzk2IiwiQSI6MjU1LCJSIjowLCJHIjoxMTIsIkIiOjE5Mn19LCJNYXhXaWR0aCI6MjAwLjA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zk3IiwiTGluZUNvbG9yIjpudWxsLCJMaW5lV2VpZ2h0IjowLjAsIkxpbmVUeXBlIjowLCJQYXJlbnRTdHlsZSI6bnVsbH0sIlBhcmVudFN0eWxlIjp7IiRyZWYiOiIxMTEifX0sIkRhdGVTdHlsZSI6eyIkaWQiOiIzOTgiLCJGb250U2V0dGluZ3MiOnsiJGlkIjoiMzk5IiwiRm9udFNpemUiOjEwLCJGb250TmFtZSI6IkNhbGlicmkiLCJJc0JvbGQiOmZhbHNlLCJJc0l0YWxpYyI6ZmFsc2UsIklzVW5kZXJsaW5lZCI6ZmFsc2UsIlBhcmVudFN0eWxlIjpudWxsfSwiQXV0b1NpemUiOjAsIkZvcmVncm91bmQiOnsiJGlkIjoiNDAwIiwiQ29sb3IiOnsiJGlkIjoiNDA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QwMiIsIkxpbmVDb2xvciI6bnVsbCwiTGluZVdlaWdodCI6MC4wLCJMaW5lVHlwZSI6MCwiUGFyZW50U3R5bGUiOm51bGx9LCJQYXJlbnRTdHlsZSI6eyIkcmVmIjoiMTE4In19LCJEYXRlRm9ybWF0Ijp7IiRyZWYiOiIxMjUifSwiSXNWaXNpYmxlIjp0cnVlLCJQYXJlbnRTdHlsZSI6eyIkcmVmIjoiODIifX0sIkluZGV4IjoxMiwiU21hcnREdXJhdGlvbkFjdGl2YXRlZCI6ZmFsc2UsIkRhdGVGb3JtYXQiOnsiJHJlZiI6IjEyNSJ9LCJJZCI6ImIwY2UzNDVmLTVlMmUtNDIyZi05MTU0LWIzNWQ0YzFkNjFkMSIsIkltcG9ydElkIjpudWxsLCJUaXRsZSI6IlN1Yi10YXNrIDEiLCJOb3RlIjpudWxsLCJIeXBlcmxpbmsiOm51bGwsIklzQ2hhbmdlZCI6ZmFsc2UsIklzTmV3Ijp0cnVlfSx7IiRpZCI6IjQwMyIsIkdyb3VwTmFtZSI6bnVsbCwiU3RhcnREYXRlIjoiMjAxNy0wOS0yNFQwMDowMDowMFoiLCJFbmREYXRlIjoiMjAxNy0wOS0yNlQyMzo1OTowMCIsIlBlcmNlbnRhZ2VDb21wbGV0ZSI6bnVsbCwiU3R5bGUiOnsiJGlkIjoiNDA0IiwiU2hhcGUiOjMsIlNoYXBlVGhpY2tuZXNzIjowLCJEdXJhdGlvbkZvcm1hdCI6MCwiSW5jbHVkZU5vbldvcmtpbmdEYXlzSW5EdXJhdGlvbiI6ZmFsc2UsIlBlcmNlbnRhZ2VDb21wbGV0ZVN0eWxlIjp7IiRpZCI6IjQwNS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0MDYiLCJMaW5lQ29sb3IiOm51bGwsIkxpbmVXZWlnaHQiOjAuMCwiTGluZVR5cGUiOjAsIlBhcmVudFN0eWxlIjpudWxsfSwiUGFyZW50U3R5bGUiOnsiJHJlZiI6IjgzIn19LCJEdXJhdGlvblN0eWxlIjp7IiRpZCI6IjQwNyIsIkZvbnRTZXR0aW5ncyI6eyIkcmVmIjoiOTEifSwiQXV0b1NpemUiOjAsIkZvcmVncm91bmQiOnsiJGlkIjoiNDA4IiwiQ29sb3IiOnsiJGlkIjoiNDA5IiwiQSI6MjU1LCJSIjoyNTUsIkciOjI1NSwiQiI6MjU1fX0sIk1heFdpZHRoIjoyMDAuMCwiTWF4SGVpZ2h0IjoiSW5maW5pdHkiLCJTbWFydEZvcmVncm91bmRJc0FjdGl2ZSI6dHJ1ZSwiSG9yaXpvbnRhbEFsaWdubWVudCI6MCwiVmVydGljYWxBbGlnbm1lbnQiOjAsIlNtYXJ0Rm9yZWdyb3VuZCI6eyIkaWQiOiI0MTAiLCJDb2xvciI6eyIkcmVmIjoiNDA5In19LCJCYWNrZ3JvdW5kRmlsbFR5cGUiOjAsIk1hcmdpbiI6eyIkcmVmIjoiOTQifSwiUGFkZGluZyI6eyIkcmVmIjoiOTUifSwiQmFja2dyb3VuZCI6eyIkcmVmIjoiOTYifSwiSXNWaXNpYmxlIjp0cnVlLCJXaWR0aCI6MC4wLCJIZWlnaHQiOjAuMCwiQm9yZGVyU3R5bGUiOnsiJGlkIjoiNDExIiwiTGluZUNvbG9yIjpudWxsLCJMaW5lV2VpZ2h0IjowLjAsIkxpbmVUeXBlIjowLCJQYXJlbnRTdHlsZSI6bnVsbH0sIlBhcmVudFN0eWxlIjp7IiRyZWYiOiI5MCJ9fSwiSG9yaXpvbnRhbENvbm5lY3RvclN0eWxlIjp7IiRpZCI6IjQxMiIsIkxpbmVDb2xvciI6eyIkaWQiOiI0MTMiLCIkdHlwZSI6Ik5MUkUuQ29tbW9uLkRvbS5Tb2xpZENvbG9yQnJ1c2gsIE5MUkUuQ29tbW9uIiwiQ29sb3IiOnsiJGlkIjoiNDE0IiwiQSI6MjU1LCJSIjoyMzEsIkciOjIzMCwiQiI6MjMwfX0sIkxpbmVXZWlnaHQiOjEuMCwiTGluZVR5cGUiOjAsIlBhcmVudFN0eWxlIjp7IiRyZWYiOiI5NyJ9fSwiVmVydGljYWxDb25uZWN0b3JTdHlsZSI6eyIkaWQiOiI0MTUiLCJMaW5lQ29sb3IiOnsiJHJlZiI6IjEwMSJ9LCJMaW5lV2VpZ2h0IjowLjAsIkxpbmVUeXBlIjowLCJQYXJlbnRTdHlsZSI6eyIkcmVmIjoiMTAwIn19LCJNYXJnaW4iOm51bGwsIlN0YXJ0RGF0ZVBvc2l0aW9uIjo2LCJFbmREYXRlUG9zaXRpb24iOjYsIkRhdGVJc1Zpc2libGUiOmZhbHNlLCJUaXRsZVBvc2l0aW9uIjo1LCJEdXJhdGlvblBvc2l0aW9uIjoyLCJQZXJjZW50YWdlQ29tcGxldGVkUG9zaXRpb24iOjYsIlNwYWNpbmciOjUsIklzQmVsb3dUaW1lYmFuZCI6dHJ1ZSwiUGVyY2VudGFnZUNvbXBsZXRlU2hhcGVPcGFjaXR5IjozNSwiU2hhcGVTdHlsZSI6eyIkaWQiOiI0MTYiLCJNYXJnaW4iOnsiJHJlZiI6IjEwNCJ9LCJQYWRkaW5nIjp7IiRpZCI6IjQxNyIsIlRvcCI6MCwiTGVmdCI6MCwiUmlnaHQiOjEwLCJCb3R0b20iOjB9LCJCYWNrZ3JvdW5kIjp7IiRpZCI6IjQxOCIsIkNvbG9yIjp7IiRpZCI6IjQxOSIsIkEiOjI1NSwiUiI6MzgsIkciOjEzMSwiQiI6MTk4fX0sIklzVmlzaWJsZSI6dHJ1ZSwiV2lkdGgiOjAuMCwiSGVpZ2h0IjoxMC4wLCJCb3JkZXJTdHlsZSI6eyIkaWQiOiI0MjAiLCJMaW5lQ29sb3IiOnsiJGlkIjoiNDIxIiwiJHR5cGUiOiJOTFJFLkNvbW1vbi5Eb20uU29saWRDb2xvckJydXNoLCBOTFJFLkNvbW1vbiIsIkNvbG9yIjp7IiRpZCI6IjQyMiIsIkEiOjI1NSwiUiI6MjU1LCJHIjowLCJCIjowfX0sIkxpbmVXZWlnaHQiOjAuMCwiTGluZVR5cGUiOjAsIlBhcmVudFN0eWxlIjpudWxsfSwiUGFyZW50U3R5bGUiOnsiJHJlZiI6IjEwMyJ9fSwiVGl0bGVTdHlsZSI6eyIkaWQiOiI0MjMiLCJGb250U2V0dGluZ3MiOnsiJGlkIjoiNDI0IiwiRm9udFNpemUiOjExLCJGb250TmFtZSI6IkNhbGlicmkiLCJJc0JvbGQiOmZhbHNlLCJJc0l0YWxpYyI6ZmFsc2UsIklzVW5kZXJsaW5lZCI6ZmFsc2UsIlBhcmVudFN0eWxlIjpudWxsfSwiQXV0b1NpemUiOjAsIkZvcmVncm91bmQiOnsiJGlkIjoiNDI1IiwiQ29sb3IiOnsiJGlkIjoiNDI2IiwiQSI6MjU1LCJSIjowLCJHIjoxMTIsIkIiOjE5Mn19LCJNYXhXaWR0aCI6MjAwLjA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NDI3IiwiTGluZUNvbG9yIjpudWxsLCJMaW5lV2VpZ2h0IjowLjAsIkxpbmVUeXBlIjowLCJQYXJlbnRTdHlsZSI6bnVsbH0sIlBhcmVudFN0eWxlIjp7IiRyZWYiOiIxMTEifX0sIkRhdGVTdHlsZSI6eyIkaWQiOiI0MjgiLCJGb250U2V0dGluZ3MiOnsiJGlkIjoiNDI5IiwiRm9udFNpemUiOjEwLCJGb250TmFtZSI6IkNhbGlicmkiLCJJc0JvbGQiOmZhbHNlLCJJc0l0YWxpYyI6ZmFsc2UsIklzVW5kZXJsaW5lZCI6ZmFsc2UsIlBhcmVudFN0eWxlIjpudWxsfSwiQXV0b1NpemUiOjAsIkZvcmVncm91bmQiOnsiJGlkIjoiNDMwIiwiQ29sb3IiOnsiJGlkIjoiNDM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QzMiIsIkxpbmVDb2xvciI6bnVsbCwiTGluZVdlaWdodCI6MC4wLCJMaW5lVHlwZSI6MCwiUGFyZW50U3R5bGUiOm51bGx9LCJQYXJlbnRTdHlsZSI6eyIkcmVmIjoiMTE4In19LCJEYXRlRm9ybWF0Ijp7IiRyZWYiOiIxMjUifSwiSXNWaXNpYmxlIjp0cnVlLCJQYXJlbnRTdHlsZSI6eyIkcmVmIjoiODIifX0sIkluZGV4IjoxMywiU21hcnREdXJhdGlvbkFjdGl2YXRlZCI6ZmFsc2UsIkRhdGVGb3JtYXQiOnsiJHJlZiI6IjEyNSJ9LCJJZCI6ImQ0ODA2MDBkLWVkNDAtNDJjNC04ZWU1LWU4MGU1YjcxYTMzNiIsIkltcG9ydElkIjpudWxsLCJUaXRsZSI6IlN1Yi10YXNrIDIiLCJOb3RlIjpudWxsLCJIeXBlcmxpbmsiOm51bGwsIklzQ2hhbmdlZCI6ZmFsc2UsIklzTmV3Ijp0cnVlfSx7IiRpZCI6IjQzMyIsIkdyb3VwTmFtZSI6bnVsbCwiU3RhcnREYXRlIjoiMjAxNy0wOS0yN1QwMDowMDowMFoiLCJFbmREYXRlIjoiMjAxNy0xMC0wM1QyMzo1OTowMCIsIlBlcmNlbnRhZ2VDb21wbGV0ZSI6bnVsbCwiU3R5bGUiOnsiJGlkIjoiNDM0IiwiU2hhcGUiOjQsIlNoYXBlVGhpY2tuZXNzIjowLCJEdXJhdGlvbkZvcm1hdCI6MCwiSW5jbHVkZU5vbldvcmtpbmdEYXlzSW5EdXJhdGlvbiI6ZmFsc2UsIlBlcmNlbnRhZ2VDb21wbGV0ZVN0eWxlIjp7IiRpZCI6IjQzNS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0MzYiLCJMaW5lQ29sb3IiOm51bGwsIkxpbmVXZWlnaHQiOjAuMCwiTGluZVR5cGUiOjAsIlBhcmVudFN0eWxlIjpudWxsfSwiUGFyZW50U3R5bGUiOnsiJHJlZiI6IjgzIn19LCJEdXJhdGlvblN0eWxlIjp7IiRpZCI6IjQzNyIsIkZvbnRTZXR0aW5ncyI6eyIkcmVmIjoiOTEifSwiQXV0b1NpemUiOjAsIkZvcmVncm91bmQiOnsiJGlkIjoiNDM4IiwiQ29sb3IiOnsiJGlkIjoiNDM5IiwiQSI6MjU1LCJSIjoyNTUsIkciOjI1NSwiQiI6MjU1fX0sIk1heFdpZHRoIjoyMDAuMCwiTWF4SGVpZ2h0IjoiSW5maW5pdHkiLCJTbWFydEZvcmVncm91bmRJc0FjdGl2ZSI6dHJ1ZSwiSG9yaXpvbnRhbEFsaWdubWVudCI6MCwiVmVydGljYWxBbGlnbm1lbnQiOjAsIlNtYXJ0Rm9yZWdyb3VuZCI6eyIkaWQiOiI0NDAiLCJDb2xvciI6eyIkcmVmIjoiNDM5In19LCJCYWNrZ3JvdW5kRmlsbFR5cGUiOjAsIk1hcmdpbiI6eyIkcmVmIjoiOTQifSwiUGFkZGluZyI6eyIkcmVmIjoiOTUifSwiQmFja2dyb3VuZCI6eyIkcmVmIjoiOTYifSwiSXNWaXNpYmxlIjp0cnVlLCJXaWR0aCI6MC4wLCJIZWlnaHQiOjAuMCwiQm9yZGVyU3R5bGUiOnsiJGlkIjoiNDQxIiwiTGluZUNvbG9yIjpudWxsLCJMaW5lV2VpZ2h0IjowLjAsIkxpbmVUeXBlIjowLCJQYXJlbnRTdHlsZSI6bnVsbH0sIlBhcmVudFN0eWxlIjp7IiRyZWYiOiI5MCJ9fSwiSG9yaXpvbnRhbENvbm5lY3RvclN0eWxlIjp7IiRpZCI6IjQ0MiIsIkxpbmVDb2xvciI6eyIkaWQiOiI0NDMiLCIkdHlwZSI6Ik5MUkUuQ29tbW9uLkRvbS5Tb2xpZENvbG9yQnJ1c2gsIE5MUkUuQ29tbW9uIiwiQ29sb3IiOnsiJGlkIjoiNDQ0IiwiQSI6MjU1LCJSIjoyMzEsIkciOjIzMCwiQiI6MjMwfX0sIkxpbmVXZWlnaHQiOjEuMCwiTGluZVR5cGUiOjAsIlBhcmVudFN0eWxlIjp7IiRyZWYiOiI5NyJ9fSwiVmVydGljYWxDb25uZWN0b3JTdHlsZSI6eyIkaWQiOiI0NDUiLCJMaW5lQ29sb3IiOnsiJHJlZiI6IjEwMSJ9LCJMaW5lV2VpZ2h0IjowLjAsIkxpbmVUeXBlIjowLCJQYXJlbnRTdHlsZSI6eyIkcmVmIjoiMTAwIn19LCJNYXJnaW4iOm51bGwsIlN0YXJ0RGF0ZVBvc2l0aW9uIjo2LCJFbmREYXRlUG9zaXRpb24iOjYsIkRhdGVJc1Zpc2libGUiOmZhbHNlLCJUaXRsZVBvc2l0aW9uIjo1LCJEdXJhdGlvblBvc2l0aW9uIjoyLCJQZXJjZW50YWdlQ29tcGxldGVkUG9zaXRpb24iOjYsIlNwYWNpbmciOjUsIklzQmVsb3dUaW1lYmFuZCI6dHJ1ZSwiUGVyY2VudGFnZUNvbXBsZXRlU2hhcGVPcGFjaXR5IjozNSwiU2hhcGVTdHlsZSI6eyIkaWQiOiI0NDYiLCJNYXJnaW4iOnsiJHJlZiI6IjEwNCJ9LCJQYWRkaW5nIjp7IiRpZCI6IjQ0NyIsIlRvcCI6MCwiTGVmdCI6MTAsIlJpZ2h0IjoxMCwiQm90dG9tIjowfSwiQmFja2dyb3VuZCI6eyIkaWQiOiI0NDgiLCJDb2xvciI6eyIkaWQiOiI0NDkiLCJBIjoyNTUsIlIiOjM4LCJHIjoxMzEsIkIiOjE5OH19LCJJc1Zpc2libGUiOnRydWUsIldpZHRoIjowLjAsIkhlaWdodCI6MTAuMCwiQm9yZGVyU3R5bGUiOnsiJGlkIjoiNDUwIiwiTGluZUNvbG9yIjp7IiRpZCI6IjQ1MSIsIiR0eXBlIjoiTkxSRS5Db21tb24uRG9tLlNvbGlkQ29sb3JCcnVzaCwgTkxSRS5Db21tb24iLCJDb2xvciI6eyIkaWQiOiI0NTIiLCJBIjoyNTUsIlIiOjI1NSwiRyI6MCwiQiI6MH19LCJMaW5lV2VpZ2h0IjowLjAsIkxpbmVUeXBlIjowLCJQYXJlbnRTdHlsZSI6bnVsbH0sIlBhcmVudFN0eWxlIjp7IiRyZWYiOiIxMDMifX0sIlRpdGxlU3R5bGUiOnsiJGlkIjoiNDUzIiwiRm9udFNldHRpbmdzIjp7IiRpZCI6IjQ1NCIsIkZvbnRTaXplIjoxMSwiRm9udE5hbWUiOiJDYWxpYnJpIiwiSXNCb2xkIjpmYWxzZSwiSXNJdGFsaWMiOmZhbHNlLCJJc1VuZGVybGluZWQiOmZhbHNlLCJQYXJlbnRTdHlsZSI6bnVsbH0sIkF1dG9TaXplIjowLCJGb3JlZ3JvdW5kIjp7IiRpZCI6IjQ1NSIsIkNvbG9yIjp7IiRpZCI6IjQ1NiIsIkEiOjI1NSwiUiI6MCwiRyI6MTEyLCJCIjoxOTJ9fSwiTWF4V2lkdGgiOjIwMC4w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Q1NyIsIkxpbmVDb2xvciI6bnVsbCwiTGluZVdlaWdodCI6MC4wLCJMaW5lVHlwZSI6MCwiUGFyZW50U3R5bGUiOm51bGx9LCJQYXJlbnRTdHlsZSI6eyIkcmVmIjoiMTExIn19LCJEYXRlU3R5bGUiOnsiJGlkIjoiNDU4IiwiRm9udFNldHRpbmdzIjp7IiRpZCI6IjQ1OSIsIkZvbnRTaXplIjoxMCwiRm9udE5hbWUiOiJDYWxpYnJpIiwiSXNCb2xkIjpmYWxzZSwiSXNJdGFsaWMiOmZhbHNlLCJJc1VuZGVybGluZWQiOmZhbHNlLCJQYXJlbnRTdHlsZSI6bnVsbH0sIkF1dG9TaXplIjowLCJGb3JlZ3JvdW5kIjp7IiRpZCI6IjQ2MCIsIkNvbG9yIjp7IiRpZCI6IjQ2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0NjIiLCJMaW5lQ29sb3IiOm51bGwsIkxpbmVXZWlnaHQiOjAuMCwiTGluZVR5cGUiOjAsIlBhcmVudFN0eWxlIjpudWxsfSwiUGFyZW50U3R5bGUiOnsiJHJlZiI6IjExOCJ9fSwiRGF0ZUZvcm1hdCI6eyIkcmVmIjoiMTI1In0sIklzVmlzaWJsZSI6dHJ1ZSwiUGFyZW50U3R5bGUiOnsiJHJlZiI6IjgyIn19LCJJbmRleCI6MTQsIlNtYXJ0RHVyYXRpb25BY3RpdmF0ZWQiOmZhbHNlLCJEYXRlRm9ybWF0Ijp7IiRyZWYiOiIxMjUifSwiSWQiOiIyZjhmYTQwNy0zODQ1LTQ5N2MtOTg1OS02MTg3OWZlMDJiZDkiLCJJbXBvcnRJZCI6bnVsbCwiVGl0bGUiOiJTdWItdGFzayAzIiwiTm90ZSI6bnVsbCwiSHlwZXJsaW5rIjpudWxsLCJJc0NoYW5nZWQiOmZhbHNlLCJJc05ldyI6dHJ1ZX0seyIkaWQiOiI0NjMiLCJHcm91cE5hbWUiOm51bGwsIlN0YXJ0RGF0ZSI6IjIwMTctMDktMjdUMDA6MDA6MDBaIiwiRW5kRGF0ZSI6IjIwMTctMTAtMDJUMjM6NTk6MDAiLCJQZXJjZW50YWdlQ29tcGxldGUiOm51bGwsIlN0eWxlIjp7IiRpZCI6IjQ2NCIsIlNoYXBlIjozLCJTaGFwZVRoaWNrbmVzcyI6MCwiRHVyYXRpb25Gb3JtYXQiOjAsIkluY2x1ZGVOb25Xb3JraW5nRGF5c0luRHVyYXRpb24iOmZhbHNlLCJQZXJjZW50YWdlQ29tcGxldGVTdHlsZSI6eyIkaWQiOiI0NjU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NDY2IiwiTGluZUNvbG9yIjpudWxsLCJMaW5lV2VpZ2h0IjowLjAsIkxpbmVUeXBlIjowLCJQYXJlbnRTdHlsZSI6bnVsbH0sIlBhcmVudFN0eWxlIjp7IiRyZWYiOiI4MyJ9fSwiRHVyYXRpb25TdHlsZSI6eyIkaWQiOiI0NjciLCJGb250U2V0dGluZ3MiOnsiJHJlZiI6IjkxIn0sIkF1dG9TaXplIjowLCJGb3JlZ3JvdW5kIjp7IiRpZCI6IjQ2OCIsIkNvbG9yIjp7IiRpZCI6IjQ2OSIsIkEiOjI1NSwiUiI6MjU1LCJHIjoyNTUsIkIiOjI1NX19LCJNYXhXaWR0aCI6MjAwLjAsIk1heEhlaWdodCI6IkluZmluaXR5IiwiU21hcnRGb3JlZ3JvdW5kSXNBY3RpdmUiOmZhbHNlLCJIb3Jpem9udGFsQWxpZ25tZW50IjowLCJWZXJ0aWNhbEFsaWdubWVudCI6MCwiU21hcnRGb3JlZ3JvdW5kIjp7IiRpZCI6IjQ3MCIsIkNvbG9yIjp7IiRyZWYiOiI5MyJ9fSwiQmFja2dyb3VuZEZpbGxUeXBlIjowLCJNYXJnaW4iOnsiJHJlZiI6Ijk0In0sIlBhZGRpbmciOnsiJHJlZiI6Ijk1In0sIkJhY2tncm91bmQiOnsiJHJlZiI6Ijk2In0sIklzVmlzaWJsZSI6dHJ1ZSwiV2lkdGgiOjAuMCwiSGVpZ2h0IjowLjAsIkJvcmRlclN0eWxlIjp7IiRpZCI6IjQ3MSIsIkxpbmVDb2xvciI6bnVsbCwiTGluZVdlaWdodCI6MC4wLCJMaW5lVHlwZSI6MCwiUGFyZW50U3R5bGUiOm51bGx9LCJQYXJlbnRTdHlsZSI6eyIkcmVmIjoiOTAifX0sIkhvcml6b250YWxDb25uZWN0b3JTdHlsZSI6eyIkaWQiOiI0NzIiLCJMaW5lQ29sb3IiOnsiJGlkIjoiNDczIiwiJHR5cGUiOiJOTFJFLkNvbW1vbi5Eb20uU29saWRDb2xvckJydXNoLCBOTFJFLkNvbW1vbiIsIkNvbG9yIjp7IiRpZCI6IjQ3NCIsIkEiOjI1NSwiUiI6MjMxLCJHIjoyMzAsIkIiOjIzMH19LCJMaW5lV2VpZ2h0IjoxLjAsIkxpbmVUeXBlIjowLCJQYXJlbnRTdHlsZSI6eyIkcmVmIjoiOTcifX0sIlZlcnRpY2FsQ29ubmVjdG9yU3R5bGUiOnsiJGlkIjoiNDc1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yLCJJc0JlbG93VGltZWJhbmQiOnRydWUsIlBlcmNlbnRhZ2VDb21wbGV0ZVNoYXBlT3BhY2l0eSI6MzUsIlNoYXBlU3R5bGUiOnsiJGlkIjoiNDc2IiwiTWFyZ2luIjp7IiRyZWYiOiIxMDQifSwiUGFkZGluZyI6eyIkaWQiOiI0NzciLCJUb3AiOjAsIkxlZnQiOjAsIlJpZ2h0IjoxMCwiQm90dG9tIjowfSwiQmFja2dyb3VuZCI6eyIkaWQiOiI0NzgiLCJDb2xvciI6eyIkaWQiOiI0NzkiLCJBIjoyNTUsIlIiOjM4LCJHIjoxMzEsIkIiOjE5OH19LCJJc1Zpc2libGUiOnRydWUsIldpZHRoIjowLjAsIkhlaWdodCI6MTAuMCwiQm9yZGVyU3R5bGUiOnsiJGlkIjoiNDgwIiwiTGluZUNvbG9yIjp7IiRpZCI6IjQ4MSIsIiR0eXBlIjoiTkxSRS5Db21tb24uRG9tLlNvbGlkQ29sb3JCcnVzaCwgTkxSRS5Db21tb24iLCJDb2xvciI6eyIkaWQiOiI0ODIiLCJBIjoyNTUsIlIiOjI1NSwiRyI6MCwiQiI6MH19LCJMaW5lV2VpZ2h0IjowLjAsIkxpbmVUeXBlIjowLCJQYXJlbnRTdHlsZSI6bnVsbH0sIlBhcmVudFN0eWxlIjp7IiRyZWYiOiIxMDMifX0sIlRpdGxlU3R5bGUiOnsiJGlkIjoiNDgzIiwiRm9udFNldHRpbmdzIjp7IiRpZCI6IjQ4NCIsIkZvbnRTaXplIjoxMSwiRm9udE5hbWUiOiJDYWxpYnJpIiwiSXNCb2xkIjpmYWxzZSwiSXNJdGFsaWMiOmZhbHNlLCJJc1VuZGVybGluZWQiOmZhbHNlLCJQYXJlbnRTdHlsZSI6bnVsbH0sIkF1dG9TaXplIjowLCJGb3JlZ3JvdW5kIjp7IiRpZCI6IjQ4NSIsIkNvbG9yIjp7IiRpZCI6IjQ4NiIsIkEiOjI1NSwiUiI6MCwiRyI6MTEyLCJCIjoxOTJ9fSwiTWF4V2lkdGgiOjIwMC4w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Q4NyIsIkxpbmVDb2xvciI6bnVsbCwiTGluZVdlaWdodCI6MC4wLCJMaW5lVHlwZSI6MCwiUGFyZW50U3R5bGUiOm51bGx9LCJQYXJlbnRTdHlsZSI6eyIkcmVmIjoiMTExIn19LCJEYXRlU3R5bGUiOnsiJGlkIjoiNDg4IiwiRm9udFNldHRpbmdzIjp7IiRpZCI6IjQ4OSIsIkZvbnRTaXplIjoxMCwiRm9udE5hbWUiOiJDYWxpYnJpIiwiSXNCb2xkIjpmYWxzZSwiSXNJdGFsaWMiOmZhbHNlLCJJc1VuZGVybGluZWQiOmZhbHNlLCJQYXJlbnRTdHlsZSI6bnVsbH0sIkF1dG9TaXplIjowLCJGb3JlZ3JvdW5kIjp7IiRpZCI6IjQ5MCIsIkNvbG9yIjp7IiRpZCI6IjQ5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0OTIiLCJMaW5lQ29sb3IiOm51bGwsIkxpbmVXZWlnaHQiOjAuMCwiTGluZVR5cGUiOjAsIlBhcmVudFN0eWxlIjpudWxsfSwiUGFyZW50U3R5bGUiOnsiJHJlZiI6IjExOCJ9fSwiRGF0ZUZvcm1hdCI6eyIkcmVmIjoiMTI1In0sIklzVmlzaWJsZSI6dHJ1ZSwiUGFyZW50U3R5bGUiOnsiJHJlZiI6IjgyIn19LCJJbmRleCI6MTUsIlNtYXJ0RHVyYXRpb25BY3RpdmF0ZWQiOmZhbHNlLCJEYXRlRm9ybWF0Ijp7IiRyZWYiOiIxMjUifSwiSWQiOiI0NTJmZmJmZi02NDM0LTQ5YmYtODk4Yi04NDIwMzAyNjlkNzkiLCJJbXBvcnRJZCI6bnVsbCwiVGl0bGUiOiJTdWItdGFzayA0IiwiTm90ZSI6bnVsbCwiSHlwZXJsaW5rIjpudWxsLCJJc0NoYW5nZWQiOmZhbHNlLCJJc05ldyI6dHJ1ZX1dLCJNc1Byb2plY3RJdGVtc1RyZWUiOnsiJGlkIjoiNDkzIiwiUm9vdCI6eyJJbXBvcnRJZCI6bnVsbCwiSXNJbXBvcnRlZCI6ZmFsc2UsIkNoaWxkcmVuIjpbXX19LCJNZXRhZGF0YSI6eyIkaWQiOiI0OTQiLCJSZWNlbnRDb2xvcnNDb2xsZWN0aW9uIjoiW10ifSwiU2V0dGluZ3MiOnsiJGlkIjoiNDk1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Db25maWd1cmF0aW9uIjp7IiRpZCI6IjQ5NiIsIlVzZVRpbWUiOmZhbHNlLCJXb3JrRGF5U3RhcnQiOiIwMDowMDowMCIsIldvcmtEYXlFbmQiOiIyMzo1OTowMCJ9LCJMYXN0VXNlZFRlbXBsYXRlSWQiOiI3MzU1YjYzMy1hYzY2LTQ1MjgtOGI0ZC0yOTlmYWVkYzllZTk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3_Office Theme">
  <a:themeElements>
    <a:clrScheme name="Custom 3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110</Words>
  <Application>Microsoft Office PowerPoint</Application>
  <PresentationFormat>Widescreen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3_Office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2014-09-18T01:03:12Z</dcterms:created>
  <dcterms:modified xsi:type="dcterms:W3CDTF">2018-09-09T12:59:50Z</dcterms:modified>
</cp:coreProperties>
</file>