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4C3E51E-7DEF-477E-AE98-91E0D8E26558}" type="datetimeFigureOut">
              <a:rPr lang="en-NZ" smtClean="0"/>
              <a:pPr/>
              <a:t>27/10/2015</a:t>
            </a:fld>
            <a:endParaRPr lang="en-NZ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C1729-DE15-4735-A6E6-B148CE21F13F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E51E-7DEF-477E-AE98-91E0D8E26558}" type="datetimeFigureOut">
              <a:rPr lang="en-NZ" smtClean="0"/>
              <a:pPr/>
              <a:t>27/10/2015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C1729-DE15-4735-A6E6-B148CE21F13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E51E-7DEF-477E-AE98-91E0D8E26558}" type="datetimeFigureOut">
              <a:rPr lang="en-NZ" smtClean="0"/>
              <a:pPr/>
              <a:t>27/10/2015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C1729-DE15-4735-A6E6-B148CE21F13F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C3E51E-7DEF-477E-AE98-91E0D8E26558}" type="datetimeFigureOut">
              <a:rPr lang="en-NZ" smtClean="0"/>
              <a:pPr/>
              <a:t>27/10/2015</a:t>
            </a:fld>
            <a:endParaRPr lang="en-N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3C1729-DE15-4735-A6E6-B148CE21F13F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E51E-7DEF-477E-AE98-91E0D8E26558}" type="datetimeFigureOut">
              <a:rPr lang="en-NZ" smtClean="0"/>
              <a:pPr/>
              <a:t>27/10/2015</a:t>
            </a:fld>
            <a:endParaRPr lang="en-N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C1729-DE15-4735-A6E6-B148CE21F13F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N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4C3E51E-7DEF-477E-AE98-91E0D8E26558}" type="datetimeFigureOut">
              <a:rPr lang="en-NZ" smtClean="0"/>
              <a:pPr/>
              <a:t>27/10/2015</a:t>
            </a:fld>
            <a:endParaRPr lang="en-N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3C1729-DE15-4735-A6E6-B148CE21F13F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4C3E51E-7DEF-477E-AE98-91E0D8E26558}" type="datetimeFigureOut">
              <a:rPr lang="en-NZ" smtClean="0"/>
              <a:pPr/>
              <a:t>27/10/2015</a:t>
            </a:fld>
            <a:endParaRPr lang="en-N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93C1729-DE15-4735-A6E6-B148CE21F13F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E51E-7DEF-477E-AE98-91E0D8E26558}" type="datetimeFigureOut">
              <a:rPr lang="en-NZ" smtClean="0"/>
              <a:pPr/>
              <a:t>27/10/2015</a:t>
            </a:fld>
            <a:endParaRPr lang="en-N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C1729-DE15-4735-A6E6-B148CE21F13F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E51E-7DEF-477E-AE98-91E0D8E26558}" type="datetimeFigureOut">
              <a:rPr lang="en-NZ" smtClean="0"/>
              <a:pPr/>
              <a:t>27/10/2015</a:t>
            </a:fld>
            <a:endParaRPr lang="en-N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C1729-DE15-4735-A6E6-B148CE21F13F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4C3E51E-7DEF-477E-AE98-91E0D8E26558}" type="datetimeFigureOut">
              <a:rPr lang="en-NZ" smtClean="0"/>
              <a:pPr/>
              <a:t>27/10/2015</a:t>
            </a:fld>
            <a:endParaRPr lang="en-NZ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3C1729-DE15-4735-A6E6-B148CE21F13F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84C3E51E-7DEF-477E-AE98-91E0D8E26558}" type="datetimeFigureOut">
              <a:rPr lang="en-NZ" smtClean="0"/>
              <a:pPr/>
              <a:t>27/10/2015</a:t>
            </a:fld>
            <a:endParaRPr lang="en-N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693C1729-DE15-4735-A6E6-B148CE21F13F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4C3E51E-7DEF-477E-AE98-91E0D8E26558}" type="datetimeFigureOut">
              <a:rPr lang="en-NZ" smtClean="0"/>
              <a:pPr/>
              <a:t>27/10/2015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693C1729-DE15-4735-A6E6-B148CE21F13F}" type="slidenum">
              <a:rPr lang="en-NZ" smtClean="0"/>
              <a:pPr/>
              <a:t>‹#›</a:t>
            </a:fld>
            <a:endParaRPr lang="en-NZ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044" y="0"/>
            <a:ext cx="8522444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36712"/>
            <a:ext cx="6400800" cy="1728192"/>
          </a:xfrm>
        </p:spPr>
        <p:txBody>
          <a:bodyPr/>
          <a:lstStyle/>
          <a:p>
            <a:r>
              <a:rPr lang="en-NZ" sz="32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 Whakapapa</a:t>
            </a:r>
          </a:p>
          <a:p>
            <a:r>
              <a:rPr lang="en-NZ" sz="32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Family Tree</a:t>
            </a:r>
            <a:endParaRPr lang="en-NZ" sz="32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91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020888"/>
            <a:ext cx="8352928" cy="407511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332656"/>
            <a:ext cx="4114800" cy="792088"/>
          </a:xfrm>
        </p:spPr>
        <p:txBody>
          <a:bodyPr/>
          <a:lstStyle/>
          <a:p>
            <a:r>
              <a:rPr lang="en-NZ" dirty="0" smtClean="0"/>
              <a:t>Examples of A Family Tree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3013417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6300" y="2020888"/>
            <a:ext cx="7211400" cy="407511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88640"/>
            <a:ext cx="4114800" cy="864096"/>
          </a:xfrm>
        </p:spPr>
        <p:txBody>
          <a:bodyPr/>
          <a:lstStyle/>
          <a:p>
            <a:r>
              <a:rPr lang="en-NZ" dirty="0" smtClean="0"/>
              <a:t>The Flanders Family tree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3297349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412776"/>
            <a:ext cx="8352928" cy="468052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88640"/>
            <a:ext cx="4114800" cy="864096"/>
          </a:xfrm>
        </p:spPr>
        <p:txBody>
          <a:bodyPr/>
          <a:lstStyle/>
          <a:p>
            <a:r>
              <a:rPr lang="en-NZ" dirty="0" err="1" smtClean="0"/>
              <a:t>Te</a:t>
            </a:r>
            <a:r>
              <a:rPr lang="en-NZ" dirty="0" smtClean="0"/>
              <a:t> </a:t>
            </a:r>
            <a:r>
              <a:rPr lang="en-NZ" dirty="0" err="1" smtClean="0"/>
              <a:t>Kingitanga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132507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484784"/>
            <a:ext cx="7920879" cy="4680519"/>
          </a:xfrm>
        </p:spPr>
      </p:pic>
    </p:spTree>
    <p:extLst>
      <p:ext uri="{BB962C8B-B14F-4D97-AF65-F5344CB8AC3E}">
        <p14:creationId xmlns:p14="http://schemas.microsoft.com/office/powerpoint/2010/main" xmlns="" val="2660804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12</TotalTime>
  <Words>15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BlackTie</vt:lpstr>
      <vt:lpstr>Slide 1</vt:lpstr>
      <vt:lpstr>Examples of A Family Tree</vt:lpstr>
      <vt:lpstr>The Flanders Family tree</vt:lpstr>
      <vt:lpstr>Te Kingitanga</vt:lpstr>
      <vt:lpstr>Slide 5</vt:lpstr>
    </vt:vector>
  </TitlesOfParts>
  <Company>Te Wananga o Aotearoa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Ranga</dc:creator>
  <cp:lastModifiedBy>Blue Berry Labs</cp:lastModifiedBy>
  <cp:revision>2</cp:revision>
  <dcterms:created xsi:type="dcterms:W3CDTF">2013-12-10T10:08:26Z</dcterms:created>
  <dcterms:modified xsi:type="dcterms:W3CDTF">2015-10-27T17:07:25Z</dcterms:modified>
</cp:coreProperties>
</file>