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tags/tag238.xml" ContentType="application/vnd.openxmlformats-officedocument.presentationml.tags+xml"/>
  <Override PartName="/ppt/tags/tag285.xml" ContentType="application/vnd.openxmlformats-officedocument.presentationml.tags+xml"/>
  <Override PartName="/ppt/tags/tag227.xml" ContentType="application/vnd.openxmlformats-officedocument.presentationml.tags+xml"/>
  <Override PartName="/ppt/tags/tag274.xml" ContentType="application/vnd.openxmlformats-officedocument.presentationml.tags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16.xml" ContentType="application/vnd.openxmlformats-officedocument.presentationml.tags+xml"/>
  <Override PartName="/ppt/tags/tag252.xml" ContentType="application/vnd.openxmlformats-officedocument.presentationml.tags+xml"/>
  <Override PartName="/ppt/tags/tag263.xml" ContentType="application/vnd.openxmlformats-officedocument.presentationml.tags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gs/tag189.xml" ContentType="application/vnd.openxmlformats-officedocument.presentationml.tags+xml"/>
  <Override PartName="/ppt/tags/tag241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178.xml" ContentType="application/vnd.openxmlformats-officedocument.presentationml.tags+xml"/>
  <Override PartName="/ppt/tags/tag230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41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279.xml" ContentType="application/vnd.openxmlformats-officedocument.presentationml.tags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tags/tag268.xml" ContentType="application/vnd.openxmlformats-officedocument.presentationml.tags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ags/tag257.xml" ContentType="application/vnd.openxmlformats-officedocument.presentationml.tag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235.xml" ContentType="application/vnd.openxmlformats-officedocument.presentationml.tags+xml"/>
  <Override PartName="/ppt/tags/tag271.xml" ContentType="application/vnd.openxmlformats-officedocument.presentationml.tags+xml"/>
  <Override PartName="/ppt/tags/tag282.xml" ContentType="application/vnd.openxmlformats-officedocument.presentationml.tags+xml"/>
  <Override PartName="/ppt/presentation.xml" ContentType="application/vnd.openxmlformats-officedocument.presentationml.presentation.main+xml"/>
  <Override PartName="/ppt/slideLayouts/slideLayout32.xml" ContentType="application/vnd.openxmlformats-officedocument.presentationml.slideLayout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260.xml" ContentType="application/vnd.openxmlformats-officedocument.presentationml.tags+xml"/>
  <Override PartName="/docProps/app.xml" ContentType="application/vnd.openxmlformats-officedocument.extended-properties+xml"/>
  <Override PartName="/ppt/slideLayouts/slideLayout21.xml" ContentType="application/vnd.openxmlformats-officedocument.presentationml.slideLayout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197.xml" ContentType="application/vnd.openxmlformats-officedocument.presentationml.tags+xml"/>
  <Override PartName="/ppt/tags/tag202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75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106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tags/tag287.xml" ContentType="application/vnd.openxmlformats-officedocument.presentationml.tags+xml"/>
  <Override PartName="/ppt/tags/tag131.xml" ContentType="application/vnd.openxmlformats-officedocument.presentationml.tags+xml"/>
  <Override PartName="/ppt/tags/tag229.xml" ContentType="application/vnd.openxmlformats-officedocument.presentationml.tags+xml"/>
  <Override PartName="/ppt/tags/tag276.xml" ContentType="application/vnd.openxmlformats-officedocument.presentationml.tags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20.xml" ContentType="application/vnd.openxmlformats-officedocument.presentationml.tags+xml"/>
  <Override PartName="/ppt/tags/tag207.xml" ContentType="application/vnd.openxmlformats-officedocument.presentationml.tags+xml"/>
  <Override PartName="/ppt/tags/tag218.xml" ContentType="application/vnd.openxmlformats-officedocument.presentationml.tags+xml"/>
  <Override PartName="/ppt/tags/tag254.xml" ContentType="application/vnd.openxmlformats-officedocument.presentationml.tags+xml"/>
  <Override PartName="/ppt/tags/tag265.xml" ContentType="application/vnd.openxmlformats-officedocument.presentationml.tags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Override PartName="/ppt/tags/tag87.xml" ContentType="application/vnd.openxmlformats-officedocument.presentationml.tags+xml"/>
  <Override PartName="/ppt/tags/tag243.xml" ContentType="application/vnd.openxmlformats-officedocument.presentationml.tags+xml"/>
  <Override PartName="/ppt/tags/tag290.xml" ContentType="application/vnd.openxmlformats-officedocument.presentationml.tags+xml"/>
  <Override PartName="/ppt/tags/tag29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18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221.xml" ContentType="application/vnd.openxmlformats-officedocument.presentationml.tags+xml"/>
  <Override PartName="/ppt/tags/tag43.xml" ContentType="application/vnd.openxmlformats-officedocument.presentationml.tags+xml"/>
  <Override PartName="/ppt/tags/tag90.xml" ContentType="application/vnd.openxmlformats-officedocument.presentationml.tags+xml"/>
  <Override PartName="/ppt/tags/tag147.xml" ContentType="application/vnd.openxmlformats-officedocument.presentationml.tags+xml"/>
  <Override PartName="/ppt/tags/tag194.xml" ContentType="application/vnd.openxmlformats-officedocument.presentationml.tags+xml"/>
  <Override PartName="/ppt/tags/tag32.xml" ContentType="application/vnd.openxmlformats-officedocument.presentationml.tags+xml"/>
  <Override PartName="/ppt/tags/tag136.xml" ContentType="application/vnd.openxmlformats-officedocument.presentationml.tags+xml"/>
  <Override PartName="/ppt/tags/tag183.xml" ContentType="application/vnd.openxmlformats-officedocument.presentationml.tags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tags/tag259.xml" ContentType="application/vnd.openxmlformats-officedocument.presentationml.tags+xml"/>
  <Override PartName="/ppt/slideMasters/slideMaster2.xml" ContentType="application/vnd.openxmlformats-officedocument.presentationml.slideMaster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tags/tag150.xml" ContentType="application/vnd.openxmlformats-officedocument.presentationml.tags+xml"/>
  <Override PartName="/ppt/tags/tag248.xml" ContentType="application/vnd.openxmlformats-officedocument.presentationml.tags+xml"/>
  <Override PartName="/ppt/tags/tag226.xml" ContentType="application/vnd.openxmlformats-officedocument.presentationml.tags+xml"/>
  <Override PartName="/ppt/tags/tag237.xml" ContentType="application/vnd.openxmlformats-officedocument.presentationml.tags+xml"/>
  <Override PartName="/ppt/tags/tag273.xml" ContentType="application/vnd.openxmlformats-officedocument.presentationml.tags+xml"/>
  <Override PartName="/ppt/tags/tag284.xml" ContentType="application/vnd.openxmlformats-officedocument.presentationml.tags+xml"/>
  <Override PartName="/ppt/slideLayouts/slideLayout16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tags/tag215.xml" ContentType="application/vnd.openxmlformats-officedocument.presentationml.tags+xml"/>
  <Override PartName="/ppt/tags/tag233.xml" ContentType="application/vnd.openxmlformats-officedocument.presentationml.tags+xml"/>
  <Override PartName="/ppt/tags/tag244.xml" ContentType="application/vnd.openxmlformats-officedocument.presentationml.tags+xml"/>
  <Override PartName="/ppt/tags/tag262.xml" ContentType="application/vnd.openxmlformats-officedocument.presentationml.tags+xml"/>
  <Override PartName="/ppt/tags/tag280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199.xml" ContentType="application/vnd.openxmlformats-officedocument.presentationml.tags+xml"/>
  <Override PartName="/ppt/tags/tag204.xml" ContentType="application/vnd.openxmlformats-officedocument.presentationml.tags+xml"/>
  <Override PartName="/ppt/tags/tag222.xml" ContentType="application/vnd.openxmlformats-officedocument.presentationml.tags+xml"/>
  <Override PartName="/ppt/tags/tag251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77.xml" ContentType="application/vnd.openxmlformats-officedocument.presentationml.tags+xml"/>
  <Override PartName="/ppt/tags/tag211.xml" ContentType="application/vnd.openxmlformats-officedocument.presentationml.tags+xml"/>
  <Override PartName="/ppt/tags/tag240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66.xml" ContentType="application/vnd.openxmlformats-officedocument.presentationml.tags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tags/tag173.xml" ContentType="application/vnd.openxmlformats-officedocument.presentationml.tags+xml"/>
  <Override PartName="/ppt/tags/tag289.xml" ContentType="application/vnd.openxmlformats-officedocument.presentationml.tags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tags/tag180.xml" ContentType="application/vnd.openxmlformats-officedocument.presentationml.tags+xml"/>
  <Override PartName="/ppt/tags/tag191.xml" ContentType="application/vnd.openxmlformats-officedocument.presentationml.tags+xml"/>
  <Override PartName="/ppt/tags/tag249.xml" ContentType="application/vnd.openxmlformats-officedocument.presentationml.tags+xml"/>
  <Override PartName="/ppt/tags/tag278.xml" ContentType="application/vnd.openxmlformats-officedocument.presentationml.tags+xml"/>
  <Override PartName="/ppt/tags/tag122.xml" ContentType="application/vnd.openxmlformats-officedocument.presentationml.tags+xml"/>
  <Override PartName="/ppt/tags/tag209.xml" ContentType="application/vnd.openxmlformats-officedocument.presentationml.tags+xml"/>
  <Override PartName="/ppt/tags/tag256.xml" ContentType="application/vnd.openxmlformats-officedocument.presentationml.tags+xml"/>
  <Override PartName="/ppt/tags/tag267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ags/tag245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234.xml" ContentType="application/vnd.openxmlformats-officedocument.presentationml.tags+xml"/>
  <Override PartName="/ppt/tags/tag281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270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01.xml" ContentType="application/vnd.openxmlformats-officedocument.presentationml.tags+xml"/>
  <Override PartName="/ppt/tags/tag212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tags/tag141.xml" ContentType="application/vnd.openxmlformats-officedocument.presentationml.tags+xml"/>
  <Override PartName="/ppt/tags/tag228.xml" ContentType="application/vnd.openxmlformats-officedocument.presentationml.tags+xml"/>
  <Override PartName="/ppt/tags/tag239.xml" ContentType="application/vnd.openxmlformats-officedocument.presentationml.tags+xml"/>
  <Override PartName="/ppt/tags/tag275.xml" ContentType="application/vnd.openxmlformats-officedocument.presentationml.tags+xml"/>
  <Override PartName="/ppt/tags/tag286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217.xml" ContentType="application/vnd.openxmlformats-officedocument.presentationml.tags+xml"/>
  <Override PartName="/ppt/tags/tag264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ppt/tags/tag231.xml" ContentType="application/vnd.openxmlformats-officedocument.presentationml.tags+xml"/>
  <Override PartName="/ppt/tags/tag242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168.xml" ContentType="application/vnd.openxmlformats-officedocument.presentationml.tags+xml"/>
  <Override PartName="/ppt/tags/tag220.xml" ContentType="application/vnd.openxmlformats-officedocument.presentationml.tags+xml"/>
  <Default Extension="wdp" ContentType="image/vnd.ms-photo"/>
  <Override PartName="/ppt/tags/tag53.xml" ContentType="application/vnd.openxmlformats-officedocument.presentationml.tags+xml"/>
  <Override PartName="/ppt/tags/tag157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tags/tag20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ppt/tags/tag269.xml" ContentType="application/vnd.openxmlformats-officedocument.presentationml.tags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tags/tag247.xml" ContentType="application/vnd.openxmlformats-officedocument.presentationml.tags+xml"/>
  <Override PartName="/ppt/tags/tag258.xml" ContentType="application/vnd.openxmlformats-officedocument.presentationml.tags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ags/tag102.xml" ContentType="application/vnd.openxmlformats-officedocument.presentationml.tags+xml"/>
  <Override PartName="/ppt/tags/tag236.xml" ContentType="application/vnd.openxmlformats-officedocument.presentationml.tags+xml"/>
  <Override PartName="/ppt/tags/tag283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Override PartName="/ppt/tags/tag272.xml" ContentType="application/vnd.openxmlformats-officedocument.presentationml.tags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tags/tag198.xml" ContentType="application/vnd.openxmlformats-officedocument.presentationml.tags+xml"/>
  <Override PartName="/ppt/tags/tag203.xml" ContentType="application/vnd.openxmlformats-officedocument.presentationml.tags+xml"/>
  <Override PartName="/ppt/tags/tag214.xml" ContentType="application/vnd.openxmlformats-officedocument.presentationml.tags+xml"/>
  <Override PartName="/ppt/tags/tag250.xml" ContentType="application/vnd.openxmlformats-officedocument.presentationml.tags+xml"/>
  <Override PartName="/ppt/tags/tag261.xml" ContentType="application/vnd.openxmlformats-officedocument.presentationml.tags+xml"/>
  <Override PartName="/ppt/slideLayouts/slideLayout11.xml" ContentType="application/vnd.openxmlformats-officedocument.presentationml.slideLayout+xml"/>
  <Override PartName="/ppt/tags/tag36.xml" ContentType="application/vnd.openxmlformats-officedocument.presentationml.tags+xml"/>
  <Override PartName="/ppt/tags/tag83.xml" ContentType="application/vnd.openxmlformats-officedocument.presentationml.tags+xml"/>
  <Override PartName="/ppt/tags/tag187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54.xml" ContentType="application/vnd.openxmlformats-officedocument.presentationml.tags+xml"/>
  <Override PartName="/ppt/tags/tag143.xml" ContentType="application/vnd.openxmlformats-officedocument.presentationml.tags+xml"/>
  <Override PartName="/ppt/tags/tag190.xml" ContentType="application/vnd.openxmlformats-officedocument.presentationml.tags+xml"/>
  <Override PartName="/ppt/tags/tag277.xml" ContentType="application/vnd.openxmlformats-officedocument.presentationml.tags+xml"/>
  <Override PartName="/ppt/tags/tag288.xml" ContentType="application/vnd.openxmlformats-officedocument.presentationml.tags+xml"/>
  <Override PartName="/ppt/tags/tag132.xml" ContentType="application/vnd.openxmlformats-officedocument.presentationml.tags+xml"/>
  <Override PartName="/ppt/tags/tag219.xml" ContentType="application/vnd.openxmlformats-officedocument.presentationml.tags+xml"/>
  <Override PartName="/ppt/tags/tag266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208.xml" ContentType="application/vnd.openxmlformats-officedocument.presentationml.tags+xml"/>
  <Override PartName="/ppt/tags/tag25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69" r:id="rId1"/>
    <p:sldMasterId id="2147483881" r:id="rId2"/>
    <p:sldMasterId id="2147483893" r:id="rId3"/>
  </p:sldMasterIdLst>
  <p:sldIdLst>
    <p:sldId id="267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7794" autoAdjust="0"/>
    <p:restoredTop sz="94660"/>
  </p:normalViewPr>
  <p:slideViewPr>
    <p:cSldViewPr snapToGrid="0">
      <p:cViewPr>
        <p:scale>
          <a:sx n="40" d="100"/>
          <a:sy n="40" d="100"/>
        </p:scale>
        <p:origin x="-2196" y="-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fficetimeline.com/download-officetimeline.aspx" TargetMode="External"/><Relationship Id="rId3" Type="http://schemas.openxmlformats.org/officeDocument/2006/relationships/hyperlink" Target="http://www.officetimeline.com/fwlink.aspx?linkid=1030" TargetMode="External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11" Type="http://schemas.openxmlformats.org/officeDocument/2006/relationships/image" Target="../media/image6.jpeg"/><Relationship Id="rId5" Type="http://schemas.openxmlformats.org/officeDocument/2006/relationships/hyperlink" Target="http://fppt.com/officetimeline" TargetMode="External"/><Relationship Id="rId10" Type="http://schemas.openxmlformats.org/officeDocument/2006/relationships/image" Target="../media/image5.jpeg"/><Relationship Id="rId4" Type="http://schemas.openxmlformats.org/officeDocument/2006/relationships/image" Target="../media/image2.png"/><Relationship Id="rId9" Type="http://schemas.openxmlformats.org/officeDocument/2006/relationships/image" Target="../media/image4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728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505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3444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0832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8765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6785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1418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7077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73358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26480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818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87602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04272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5232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51780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D247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 userDrawn="1"/>
        </p:nvCxnSpPr>
        <p:spPr>
          <a:xfrm flipH="1">
            <a:off x="2639926" y="1195820"/>
            <a:ext cx="6841957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2">
                    <a:lumMod val="100000"/>
                    <a:alpha val="0"/>
                  </a:schemeClr>
                </a:gs>
                <a:gs pos="50000">
                  <a:schemeClr val="accent2">
                    <a:lumMod val="20000"/>
                    <a:lumOff val="80000"/>
                    <a:alpha val="39000"/>
                  </a:schemeClr>
                </a:gs>
                <a:gs pos="100000">
                  <a:schemeClr val="accent2">
                    <a:lumMod val="100000"/>
                    <a:alpha val="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2" descr="Create Timeline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628761" y="173640"/>
            <a:ext cx="2667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76" name="Group 75"/>
          <p:cNvGrpSpPr/>
          <p:nvPr userDrawn="1"/>
        </p:nvGrpSpPr>
        <p:grpSpPr>
          <a:xfrm>
            <a:off x="811344" y="1579903"/>
            <a:ext cx="7572656" cy="1207113"/>
            <a:chOff x="795016" y="1399996"/>
            <a:chExt cx="7572656" cy="1207113"/>
          </a:xfrm>
        </p:grpSpPr>
        <p:sp>
          <p:nvSpPr>
            <p:cNvPr id="32" name="Rounded Rectangle 31">
              <a:hlinkClick r:id="rId3"/>
            </p:cNvPr>
            <p:cNvSpPr/>
            <p:nvPr userDrawn="1"/>
          </p:nvSpPr>
          <p:spPr>
            <a:xfrm>
              <a:off x="2155337" y="1399996"/>
              <a:ext cx="5586319" cy="625460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>
                  <a:solidFill>
                    <a:prstClr val="white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Get the Free Edition Now</a:t>
              </a:r>
            </a:p>
          </p:txBody>
        </p:sp>
        <p:sp>
          <p:nvSpPr>
            <p:cNvPr id="33" name="TextBox 32"/>
            <p:cNvSpPr txBox="1"/>
            <p:nvPr userDrawn="1"/>
          </p:nvSpPr>
          <p:spPr>
            <a:xfrm>
              <a:off x="2155336" y="1939493"/>
              <a:ext cx="62123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C0504D">
                      <a:lumMod val="40000"/>
                      <a:lumOff val="60000"/>
                    </a:srgbClr>
                  </a:solidFill>
                  <a:ea typeface="Segoe UI" pitchFamily="34" charset="0"/>
                  <a:cs typeface="Segoe UI" pitchFamily="34" charset="0"/>
                </a:rPr>
                <a:t>Easily edit this template </a:t>
              </a:r>
              <a:r>
                <a:rPr lang="en-US" sz="1600" dirty="0" smtClean="0">
                  <a:solidFill>
                    <a:srgbClr val="C0504D">
                      <a:lumMod val="40000"/>
                      <a:lumOff val="60000"/>
                    </a:srgbClr>
                  </a:solidFill>
                  <a:ea typeface="Segoe UI" pitchFamily="34" charset="0"/>
                  <a:cs typeface="Segoe UI" pitchFamily="34" charset="0"/>
                </a:rPr>
                <a:t>or </a:t>
              </a:r>
              <a:r>
                <a:rPr lang="en-US" sz="1600" dirty="0">
                  <a:solidFill>
                    <a:srgbClr val="C0504D">
                      <a:lumMod val="40000"/>
                      <a:lumOff val="60000"/>
                    </a:srgbClr>
                  </a:solidFill>
                  <a:ea typeface="Segoe UI" pitchFamily="34" charset="0"/>
                  <a:cs typeface="Segoe UI" pitchFamily="34" charset="0"/>
                </a:rPr>
                <a:t>create </a:t>
              </a:r>
              <a:r>
                <a:rPr lang="en-US" sz="1600" dirty="0" smtClean="0">
                  <a:solidFill>
                    <a:srgbClr val="C0504D">
                      <a:lumMod val="40000"/>
                      <a:lumOff val="60000"/>
                    </a:srgbClr>
                  </a:solidFill>
                  <a:ea typeface="Segoe UI" pitchFamily="34" charset="0"/>
                  <a:cs typeface="Segoe UI" pitchFamily="34" charset="0"/>
                </a:rPr>
                <a:t>your own</a:t>
              </a:r>
              <a:r>
                <a:rPr lang="en-US" sz="1600" dirty="0">
                  <a:solidFill>
                    <a:srgbClr val="C0504D">
                      <a:lumMod val="40000"/>
                      <a:lumOff val="60000"/>
                    </a:srgbClr>
                  </a:solidFill>
                  <a:ea typeface="Segoe UI" pitchFamily="34" charset="0"/>
                  <a:cs typeface="Segoe UI" pitchFamily="34" charset="0"/>
                </a:rPr>
                <a:t/>
              </a:r>
              <a:br>
                <a:rPr lang="en-US" sz="1600" dirty="0">
                  <a:solidFill>
                    <a:srgbClr val="C0504D">
                      <a:lumMod val="40000"/>
                      <a:lumOff val="60000"/>
                    </a:srgbClr>
                  </a:solidFill>
                  <a:ea typeface="Segoe UI" pitchFamily="34" charset="0"/>
                  <a:cs typeface="Segoe UI" pitchFamily="34" charset="0"/>
                </a:rPr>
              </a:br>
              <a:r>
                <a:rPr lang="en-US" sz="1600" dirty="0">
                  <a:solidFill>
                    <a:srgbClr val="C0504D">
                      <a:lumMod val="40000"/>
                      <a:lumOff val="60000"/>
                    </a:srgbClr>
                  </a:solidFill>
                  <a:ea typeface="Segoe UI" pitchFamily="34" charset="0"/>
                  <a:cs typeface="Segoe UI" pitchFamily="34" charset="0"/>
                </a:rPr>
                <a:t>beautiful </a:t>
              </a:r>
              <a:r>
                <a:rPr lang="en-US" sz="1600" dirty="0" smtClean="0">
                  <a:solidFill>
                    <a:srgbClr val="C0504D">
                      <a:lumMod val="40000"/>
                      <a:lumOff val="60000"/>
                    </a:srgbClr>
                  </a:solidFill>
                  <a:ea typeface="Segoe UI" pitchFamily="34" charset="0"/>
                  <a:cs typeface="Segoe UI" pitchFamily="34" charset="0"/>
                </a:rPr>
                <a:t>Gantt chart, quickly</a:t>
              </a:r>
              <a:r>
                <a:rPr lang="en-US" sz="1600" dirty="0">
                  <a:solidFill>
                    <a:srgbClr val="C0504D">
                      <a:lumMod val="40000"/>
                      <a:lumOff val="60000"/>
                    </a:srgbClr>
                  </a:solidFill>
                  <a:ea typeface="Segoe UI" pitchFamily="34" charset="0"/>
                  <a:cs typeface="Segoe UI" pitchFamily="34" charset="0"/>
                </a:rPr>
                <a:t>, right inside </a:t>
              </a:r>
              <a:r>
                <a:rPr lang="en-US" sz="1600" dirty="0" smtClean="0">
                  <a:solidFill>
                    <a:srgbClr val="C0504D">
                      <a:lumMod val="40000"/>
                      <a:lumOff val="60000"/>
                    </a:srgbClr>
                  </a:solidFill>
                  <a:ea typeface="Segoe UI" pitchFamily="34" charset="0"/>
                  <a:cs typeface="Segoe UI" pitchFamily="34" charset="0"/>
                </a:rPr>
                <a:t>PowerPoint!</a:t>
              </a:r>
              <a:endParaRPr lang="en-US" sz="1600" dirty="0">
                <a:solidFill>
                  <a:srgbClr val="C0504D">
                    <a:lumMod val="40000"/>
                    <a:lumOff val="60000"/>
                  </a:srgbClr>
                </a:solidFill>
                <a:ea typeface="Segoe UI" pitchFamily="34" charset="0"/>
                <a:cs typeface="Segoe UI" pitchFamily="34" charset="0"/>
              </a:endParaRPr>
            </a:p>
          </p:txBody>
        </p:sp>
        <p:pic>
          <p:nvPicPr>
            <p:cNvPr id="51" name="Picture 50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95016" y="1399996"/>
              <a:ext cx="1231499" cy="1207113"/>
            </a:xfrm>
            <a:prstGeom prst="rect">
              <a:avLst/>
            </a:prstGeom>
          </p:spPr>
        </p:pic>
      </p:grpSp>
      <p:grpSp>
        <p:nvGrpSpPr>
          <p:cNvPr id="77" name="Group 76"/>
          <p:cNvGrpSpPr/>
          <p:nvPr userDrawn="1"/>
        </p:nvGrpSpPr>
        <p:grpSpPr>
          <a:xfrm>
            <a:off x="0" y="3327928"/>
            <a:ext cx="12192000" cy="2668464"/>
            <a:chOff x="0" y="2867867"/>
            <a:chExt cx="12192000" cy="2668464"/>
          </a:xfrm>
        </p:grpSpPr>
        <p:sp>
          <p:nvSpPr>
            <p:cNvPr id="72" name="Rectangle 71"/>
            <p:cNvSpPr/>
            <p:nvPr userDrawn="1"/>
          </p:nvSpPr>
          <p:spPr>
            <a:xfrm>
              <a:off x="8276253" y="2964797"/>
              <a:ext cx="3915747" cy="2466583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60" name="Group 59"/>
            <p:cNvGrpSpPr/>
            <p:nvPr userDrawn="1"/>
          </p:nvGrpSpPr>
          <p:grpSpPr>
            <a:xfrm>
              <a:off x="8894438" y="3803651"/>
              <a:ext cx="3025436" cy="788196"/>
              <a:chOff x="5902728" y="2160769"/>
              <a:chExt cx="3025436" cy="788196"/>
            </a:xfrm>
          </p:grpSpPr>
          <p:sp>
            <p:nvSpPr>
              <p:cNvPr id="61" name="Rounded Rectangle 60">
                <a:hlinkClick r:id="rId5"/>
              </p:cNvPr>
              <p:cNvSpPr/>
              <p:nvPr/>
            </p:nvSpPr>
            <p:spPr>
              <a:xfrm>
                <a:off x="5902728" y="2160769"/>
                <a:ext cx="2630808" cy="577955"/>
              </a:xfrm>
              <a:prstGeom prst="roundRect">
                <a:avLst>
                  <a:gd name="adj" fmla="val 0"/>
                </a:avLst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dirty="0">
                    <a:solidFill>
                      <a:prstClr val="white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Download Now</a:t>
                </a:r>
              </a:p>
            </p:txBody>
          </p:sp>
          <p:pic>
            <p:nvPicPr>
              <p:cNvPr id="62" name="Picture 6">
                <a:hlinkClick r:id="rId5"/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7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99045" y="2288673"/>
                <a:ext cx="359477" cy="3425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3" name="TextBox 62">
                <a:hlinkClick r:id="rId3"/>
              </p:cNvPr>
              <p:cNvSpPr txBox="1"/>
              <p:nvPr/>
            </p:nvSpPr>
            <p:spPr>
              <a:xfrm>
                <a:off x="5902728" y="2641188"/>
                <a:ext cx="302543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u="sng" dirty="0">
                    <a:solidFill>
                      <a:prstClr val="white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  <a:hlinkClick r:id="rId8"/>
                  </a:rPr>
                  <a:t>www.OfficeTimeline.com/download</a:t>
                </a:r>
                <a:endParaRPr lang="en-US" sz="1400" u="sng" dirty="0">
                  <a:solidFill>
                    <a:prstClr val="white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</p:grpSp>
        <p:pic>
          <p:nvPicPr>
            <p:cNvPr id="67" name="Picture 66"/>
            <p:cNvPicPr>
              <a:picLocks noChangeAspect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 r="51974"/>
            <a:stretch/>
          </p:blipFill>
          <p:spPr>
            <a:xfrm>
              <a:off x="6339247" y="2966655"/>
              <a:ext cx="2104957" cy="2464725"/>
            </a:xfrm>
            <a:prstGeom prst="rect">
              <a:avLst/>
            </a:prstGeom>
          </p:spPr>
        </p:pic>
        <p:pic>
          <p:nvPicPr>
            <p:cNvPr id="68" name="Picture 6" descr="https://www.officetimeline.com/img/hero/example-timeline-consulting.jpg"/>
            <p:cNvPicPr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/>
          </p:blipFill>
          <p:spPr bwMode="auto">
            <a:xfrm>
              <a:off x="0" y="2964797"/>
              <a:ext cx="2633785" cy="2469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9" name="Straight Connector 68"/>
            <p:cNvCxnSpPr/>
            <p:nvPr/>
          </p:nvCxnSpPr>
          <p:spPr>
            <a:xfrm>
              <a:off x="2381641" y="2876566"/>
              <a:ext cx="0" cy="2659765"/>
            </a:xfrm>
            <a:prstGeom prst="line">
              <a:avLst/>
            </a:prstGeom>
            <a:ln w="19050">
              <a:solidFill>
                <a:srgbClr val="D247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6713830" y="2867867"/>
              <a:ext cx="0" cy="2659765"/>
            </a:xfrm>
            <a:prstGeom prst="line">
              <a:avLst/>
            </a:prstGeom>
            <a:ln w="19050">
              <a:solidFill>
                <a:srgbClr val="D247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1" name="Picture 4" descr="http://localhost:39329/img/hero/example-timeline-IT.jpg"/>
            <p:cNvPicPr>
              <a:picLocks noChangeAspect="1" noChangeArrowheads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/>
          </p:blipFill>
          <p:spPr bwMode="auto">
            <a:xfrm>
              <a:off x="2389662" y="2964798"/>
              <a:ext cx="4312032" cy="2469116"/>
            </a:xfrm>
            <a:prstGeom prst="rect">
              <a:avLst/>
            </a:prstGeom>
            <a:noFill/>
            <a:effectLst>
              <a:outerShdw blurRad="165100" algn="c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6" name="TextBox 65"/>
            <p:cNvSpPr txBox="1"/>
            <p:nvPr/>
          </p:nvSpPr>
          <p:spPr>
            <a:xfrm>
              <a:off x="3355363" y="5232049"/>
              <a:ext cx="26452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>
                  <a:solidFill>
                    <a:prstClr val="white">
                      <a:lumMod val="75000"/>
                    </a:prstClr>
                  </a:solidFill>
                </a:rPr>
                <a:t>Copyright © 2012, Office Timeline, LLC.  All rights reserved.</a:t>
              </a:r>
            </a:p>
          </p:txBody>
        </p:sp>
        <p:cxnSp>
          <p:nvCxnSpPr>
            <p:cNvPr id="73" name="Straight Connector 72"/>
            <p:cNvCxnSpPr/>
            <p:nvPr userDrawn="1"/>
          </p:nvCxnSpPr>
          <p:spPr>
            <a:xfrm>
              <a:off x="8444204" y="2964797"/>
              <a:ext cx="0" cy="2482696"/>
            </a:xfrm>
            <a:prstGeom prst="line">
              <a:avLst/>
            </a:prstGeom>
            <a:ln w="19050">
              <a:solidFill>
                <a:srgbClr val="D247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501403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41922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5821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21565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40696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078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3296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70527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8991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87943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91028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3438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0622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022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604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9864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41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770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 flipH="1" flipV="1">
            <a:off x="0" y="0"/>
            <a:ext cx="12192000" cy="6858000"/>
          </a:xfrm>
          <a:prstGeom prst="rect">
            <a:avLst/>
          </a:prstGeom>
          <a:gradFill>
            <a:gsLst>
              <a:gs pos="57054">
                <a:srgbClr val="EEEEEE"/>
              </a:gs>
              <a:gs pos="0">
                <a:schemeClr val="bg1"/>
              </a:gs>
              <a:gs pos="74000">
                <a:schemeClr val="bg1">
                  <a:lumMod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528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 flipH="1" flipV="1">
            <a:off x="0" y="0"/>
            <a:ext cx="12192000" cy="6858000"/>
          </a:xfrm>
          <a:prstGeom prst="rect">
            <a:avLst/>
          </a:prstGeom>
          <a:gradFill>
            <a:gsLst>
              <a:gs pos="57054">
                <a:srgbClr val="EEEEEE"/>
              </a:gs>
              <a:gs pos="0">
                <a:schemeClr val="bg1"/>
              </a:gs>
              <a:gs pos="74000">
                <a:schemeClr val="bg1">
                  <a:lumMod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84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028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205" Type="http://schemas.openxmlformats.org/officeDocument/2006/relationships/tags" Target="../tags/tag205.xml"/><Relationship Id="rId226" Type="http://schemas.openxmlformats.org/officeDocument/2006/relationships/tags" Target="../tags/tag226.xml"/><Relationship Id="rId247" Type="http://schemas.openxmlformats.org/officeDocument/2006/relationships/tags" Target="../tags/tag247.xml"/><Relationship Id="rId107" Type="http://schemas.openxmlformats.org/officeDocument/2006/relationships/tags" Target="../tags/tag107.xml"/><Relationship Id="rId268" Type="http://schemas.openxmlformats.org/officeDocument/2006/relationships/tags" Target="../tags/tag268.xml"/><Relationship Id="rId289" Type="http://schemas.openxmlformats.org/officeDocument/2006/relationships/tags" Target="../tags/tag289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16" Type="http://schemas.openxmlformats.org/officeDocument/2006/relationships/tags" Target="../tags/tag216.xml"/><Relationship Id="rId237" Type="http://schemas.openxmlformats.org/officeDocument/2006/relationships/tags" Target="../tags/tag237.xml"/><Relationship Id="rId258" Type="http://schemas.openxmlformats.org/officeDocument/2006/relationships/tags" Target="../tags/tag258.xml"/><Relationship Id="rId279" Type="http://schemas.openxmlformats.org/officeDocument/2006/relationships/tags" Target="../tags/tag279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290" Type="http://schemas.openxmlformats.org/officeDocument/2006/relationships/tags" Target="../tags/tag29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92" Type="http://schemas.openxmlformats.org/officeDocument/2006/relationships/tags" Target="../tags/tag192.xml"/><Relationship Id="rId206" Type="http://schemas.openxmlformats.org/officeDocument/2006/relationships/tags" Target="../tags/tag206.xml"/><Relationship Id="rId227" Type="http://schemas.openxmlformats.org/officeDocument/2006/relationships/tags" Target="../tags/tag227.xml"/><Relationship Id="rId248" Type="http://schemas.openxmlformats.org/officeDocument/2006/relationships/tags" Target="../tags/tag248.xml"/><Relationship Id="rId269" Type="http://schemas.openxmlformats.org/officeDocument/2006/relationships/tags" Target="../tags/tag269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280" Type="http://schemas.openxmlformats.org/officeDocument/2006/relationships/tags" Target="../tags/tag280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82" Type="http://schemas.openxmlformats.org/officeDocument/2006/relationships/tags" Target="../tags/tag182.xml"/><Relationship Id="rId217" Type="http://schemas.openxmlformats.org/officeDocument/2006/relationships/tags" Target="../tags/tag217.xml"/><Relationship Id="rId6" Type="http://schemas.openxmlformats.org/officeDocument/2006/relationships/tags" Target="../tags/tag6.xml"/><Relationship Id="rId238" Type="http://schemas.openxmlformats.org/officeDocument/2006/relationships/tags" Target="../tags/tag238.xml"/><Relationship Id="rId259" Type="http://schemas.openxmlformats.org/officeDocument/2006/relationships/tags" Target="../tags/tag259.xml"/><Relationship Id="rId23" Type="http://schemas.openxmlformats.org/officeDocument/2006/relationships/tags" Target="../tags/tag23.xml"/><Relationship Id="rId119" Type="http://schemas.openxmlformats.org/officeDocument/2006/relationships/tags" Target="../tags/tag119.xml"/><Relationship Id="rId270" Type="http://schemas.openxmlformats.org/officeDocument/2006/relationships/tags" Target="../tags/tag270.xml"/><Relationship Id="rId291" Type="http://schemas.openxmlformats.org/officeDocument/2006/relationships/slideLayout" Target="../slideLayouts/slideLayout7.xml"/><Relationship Id="rId44" Type="http://schemas.openxmlformats.org/officeDocument/2006/relationships/tags" Target="../tags/tag44.xml"/><Relationship Id="rId65" Type="http://schemas.openxmlformats.org/officeDocument/2006/relationships/tags" Target="../tags/tag65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51" Type="http://schemas.openxmlformats.org/officeDocument/2006/relationships/tags" Target="../tags/tag151.xml"/><Relationship Id="rId172" Type="http://schemas.openxmlformats.org/officeDocument/2006/relationships/tags" Target="../tags/tag172.xml"/><Relationship Id="rId193" Type="http://schemas.openxmlformats.org/officeDocument/2006/relationships/tags" Target="../tags/tag193.xml"/><Relationship Id="rId207" Type="http://schemas.openxmlformats.org/officeDocument/2006/relationships/tags" Target="../tags/tag207.xml"/><Relationship Id="rId228" Type="http://schemas.openxmlformats.org/officeDocument/2006/relationships/tags" Target="../tags/tag228.xml"/><Relationship Id="rId249" Type="http://schemas.openxmlformats.org/officeDocument/2006/relationships/tags" Target="../tags/tag249.xml"/><Relationship Id="rId13" Type="http://schemas.openxmlformats.org/officeDocument/2006/relationships/tags" Target="../tags/tag13.xml"/><Relationship Id="rId109" Type="http://schemas.openxmlformats.org/officeDocument/2006/relationships/tags" Target="../tags/tag109.xml"/><Relationship Id="rId260" Type="http://schemas.openxmlformats.org/officeDocument/2006/relationships/tags" Target="../tags/tag260.xml"/><Relationship Id="rId281" Type="http://schemas.openxmlformats.org/officeDocument/2006/relationships/tags" Target="../tags/tag281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13" Type="http://schemas.openxmlformats.org/officeDocument/2006/relationships/tags" Target="../tags/tag213.xml"/><Relationship Id="rId218" Type="http://schemas.openxmlformats.org/officeDocument/2006/relationships/tags" Target="../tags/tag218.xml"/><Relationship Id="rId234" Type="http://schemas.openxmlformats.org/officeDocument/2006/relationships/tags" Target="../tags/tag234.xml"/><Relationship Id="rId239" Type="http://schemas.openxmlformats.org/officeDocument/2006/relationships/tags" Target="../tags/tag239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50" Type="http://schemas.openxmlformats.org/officeDocument/2006/relationships/tags" Target="../tags/tag250.xml"/><Relationship Id="rId255" Type="http://schemas.openxmlformats.org/officeDocument/2006/relationships/tags" Target="../tags/tag255.xml"/><Relationship Id="rId271" Type="http://schemas.openxmlformats.org/officeDocument/2006/relationships/tags" Target="../tags/tag271.xml"/><Relationship Id="rId276" Type="http://schemas.openxmlformats.org/officeDocument/2006/relationships/tags" Target="../tags/tag276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199" Type="http://schemas.openxmlformats.org/officeDocument/2006/relationships/tags" Target="../tags/tag199.xml"/><Relationship Id="rId203" Type="http://schemas.openxmlformats.org/officeDocument/2006/relationships/tags" Target="../tags/tag203.xml"/><Relationship Id="rId208" Type="http://schemas.openxmlformats.org/officeDocument/2006/relationships/tags" Target="../tags/tag208.xml"/><Relationship Id="rId229" Type="http://schemas.openxmlformats.org/officeDocument/2006/relationships/tags" Target="../tags/tag229.xml"/><Relationship Id="rId19" Type="http://schemas.openxmlformats.org/officeDocument/2006/relationships/tags" Target="../tags/tag19.xml"/><Relationship Id="rId224" Type="http://schemas.openxmlformats.org/officeDocument/2006/relationships/tags" Target="../tags/tag224.xml"/><Relationship Id="rId240" Type="http://schemas.openxmlformats.org/officeDocument/2006/relationships/tags" Target="../tags/tag240.xml"/><Relationship Id="rId245" Type="http://schemas.openxmlformats.org/officeDocument/2006/relationships/tags" Target="../tags/tag245.xml"/><Relationship Id="rId261" Type="http://schemas.openxmlformats.org/officeDocument/2006/relationships/tags" Target="../tags/tag261.xml"/><Relationship Id="rId266" Type="http://schemas.openxmlformats.org/officeDocument/2006/relationships/tags" Target="../tags/tag266.xml"/><Relationship Id="rId287" Type="http://schemas.openxmlformats.org/officeDocument/2006/relationships/tags" Target="../tags/tag287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282" Type="http://schemas.openxmlformats.org/officeDocument/2006/relationships/tags" Target="../tags/tag282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189" Type="http://schemas.openxmlformats.org/officeDocument/2006/relationships/tags" Target="../tags/tag189.xml"/><Relationship Id="rId219" Type="http://schemas.openxmlformats.org/officeDocument/2006/relationships/tags" Target="../tags/tag219.xml"/><Relationship Id="rId3" Type="http://schemas.openxmlformats.org/officeDocument/2006/relationships/tags" Target="../tags/tag3.xml"/><Relationship Id="rId214" Type="http://schemas.openxmlformats.org/officeDocument/2006/relationships/tags" Target="../tags/tag214.xml"/><Relationship Id="rId230" Type="http://schemas.openxmlformats.org/officeDocument/2006/relationships/tags" Target="../tags/tag230.xml"/><Relationship Id="rId235" Type="http://schemas.openxmlformats.org/officeDocument/2006/relationships/tags" Target="../tags/tag235.xml"/><Relationship Id="rId251" Type="http://schemas.openxmlformats.org/officeDocument/2006/relationships/tags" Target="../tags/tag251.xml"/><Relationship Id="rId256" Type="http://schemas.openxmlformats.org/officeDocument/2006/relationships/tags" Target="../tags/tag256.xml"/><Relationship Id="rId277" Type="http://schemas.openxmlformats.org/officeDocument/2006/relationships/tags" Target="../tags/tag277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72" Type="http://schemas.openxmlformats.org/officeDocument/2006/relationships/tags" Target="../tags/tag272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95" Type="http://schemas.openxmlformats.org/officeDocument/2006/relationships/tags" Target="../tags/tag195.xml"/><Relationship Id="rId209" Type="http://schemas.openxmlformats.org/officeDocument/2006/relationships/tags" Target="../tags/tag209.xml"/><Relationship Id="rId190" Type="http://schemas.openxmlformats.org/officeDocument/2006/relationships/tags" Target="../tags/tag190.xml"/><Relationship Id="rId204" Type="http://schemas.openxmlformats.org/officeDocument/2006/relationships/tags" Target="../tags/tag204.xml"/><Relationship Id="rId220" Type="http://schemas.openxmlformats.org/officeDocument/2006/relationships/tags" Target="../tags/tag220.xml"/><Relationship Id="rId225" Type="http://schemas.openxmlformats.org/officeDocument/2006/relationships/tags" Target="../tags/tag225.xml"/><Relationship Id="rId241" Type="http://schemas.openxmlformats.org/officeDocument/2006/relationships/tags" Target="../tags/tag241.xml"/><Relationship Id="rId246" Type="http://schemas.openxmlformats.org/officeDocument/2006/relationships/tags" Target="../tags/tag246.xml"/><Relationship Id="rId267" Type="http://schemas.openxmlformats.org/officeDocument/2006/relationships/tags" Target="../tags/tag267.xml"/><Relationship Id="rId288" Type="http://schemas.openxmlformats.org/officeDocument/2006/relationships/tags" Target="../tags/tag288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262" Type="http://schemas.openxmlformats.org/officeDocument/2006/relationships/tags" Target="../tags/tag262.xml"/><Relationship Id="rId283" Type="http://schemas.openxmlformats.org/officeDocument/2006/relationships/tags" Target="../tags/tag283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10" Type="http://schemas.openxmlformats.org/officeDocument/2006/relationships/tags" Target="../tags/tag210.xml"/><Relationship Id="rId215" Type="http://schemas.openxmlformats.org/officeDocument/2006/relationships/tags" Target="../tags/tag215.xml"/><Relationship Id="rId236" Type="http://schemas.openxmlformats.org/officeDocument/2006/relationships/tags" Target="../tags/tag236.xml"/><Relationship Id="rId257" Type="http://schemas.openxmlformats.org/officeDocument/2006/relationships/tags" Target="../tags/tag257.xml"/><Relationship Id="rId278" Type="http://schemas.openxmlformats.org/officeDocument/2006/relationships/tags" Target="../tags/tag278.xml"/><Relationship Id="rId26" Type="http://schemas.openxmlformats.org/officeDocument/2006/relationships/tags" Target="../tags/tag26.xml"/><Relationship Id="rId231" Type="http://schemas.openxmlformats.org/officeDocument/2006/relationships/tags" Target="../tags/tag231.xml"/><Relationship Id="rId252" Type="http://schemas.openxmlformats.org/officeDocument/2006/relationships/tags" Target="../tags/tag252.xml"/><Relationship Id="rId273" Type="http://schemas.openxmlformats.org/officeDocument/2006/relationships/tags" Target="../tags/tag273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96" Type="http://schemas.openxmlformats.org/officeDocument/2006/relationships/tags" Target="../tags/tag196.xml"/><Relationship Id="rId200" Type="http://schemas.openxmlformats.org/officeDocument/2006/relationships/tags" Target="../tags/tag200.xml"/><Relationship Id="rId16" Type="http://schemas.openxmlformats.org/officeDocument/2006/relationships/tags" Target="../tags/tag16.xml"/><Relationship Id="rId221" Type="http://schemas.openxmlformats.org/officeDocument/2006/relationships/tags" Target="../tags/tag221.xml"/><Relationship Id="rId242" Type="http://schemas.openxmlformats.org/officeDocument/2006/relationships/tags" Target="../tags/tag242.xml"/><Relationship Id="rId263" Type="http://schemas.openxmlformats.org/officeDocument/2006/relationships/tags" Target="../tags/tag263.xml"/><Relationship Id="rId284" Type="http://schemas.openxmlformats.org/officeDocument/2006/relationships/tags" Target="../tags/tag284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211" Type="http://schemas.openxmlformats.org/officeDocument/2006/relationships/tags" Target="../tags/tag211.xml"/><Relationship Id="rId232" Type="http://schemas.openxmlformats.org/officeDocument/2006/relationships/tags" Target="../tags/tag232.xml"/><Relationship Id="rId253" Type="http://schemas.openxmlformats.org/officeDocument/2006/relationships/tags" Target="../tags/tag253.xml"/><Relationship Id="rId274" Type="http://schemas.openxmlformats.org/officeDocument/2006/relationships/tags" Target="../tags/tag274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97" Type="http://schemas.openxmlformats.org/officeDocument/2006/relationships/tags" Target="../tags/tag197.xml"/><Relationship Id="rId201" Type="http://schemas.openxmlformats.org/officeDocument/2006/relationships/tags" Target="../tags/tag201.xml"/><Relationship Id="rId222" Type="http://schemas.openxmlformats.org/officeDocument/2006/relationships/tags" Target="../tags/tag222.xml"/><Relationship Id="rId243" Type="http://schemas.openxmlformats.org/officeDocument/2006/relationships/tags" Target="../tags/tag243.xml"/><Relationship Id="rId264" Type="http://schemas.openxmlformats.org/officeDocument/2006/relationships/tags" Target="../tags/tag264.xml"/><Relationship Id="rId285" Type="http://schemas.openxmlformats.org/officeDocument/2006/relationships/tags" Target="../tags/tag285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212" Type="http://schemas.openxmlformats.org/officeDocument/2006/relationships/tags" Target="../tags/tag212.xml"/><Relationship Id="rId233" Type="http://schemas.openxmlformats.org/officeDocument/2006/relationships/tags" Target="../tags/tag233.xml"/><Relationship Id="rId254" Type="http://schemas.openxmlformats.org/officeDocument/2006/relationships/tags" Target="../tags/tag254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275" Type="http://schemas.openxmlformats.org/officeDocument/2006/relationships/tags" Target="../tags/tag275.xml"/><Relationship Id="rId60" Type="http://schemas.openxmlformats.org/officeDocument/2006/relationships/tags" Target="../tags/tag60.xml"/><Relationship Id="rId81" Type="http://schemas.openxmlformats.org/officeDocument/2006/relationships/tags" Target="../tags/tag81.xml"/><Relationship Id="rId135" Type="http://schemas.openxmlformats.org/officeDocument/2006/relationships/tags" Target="../tags/tag135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tags" Target="../tags/tag198.xml"/><Relationship Id="rId202" Type="http://schemas.openxmlformats.org/officeDocument/2006/relationships/tags" Target="../tags/tag202.xml"/><Relationship Id="rId223" Type="http://schemas.openxmlformats.org/officeDocument/2006/relationships/tags" Target="../tags/tag223.xml"/><Relationship Id="rId244" Type="http://schemas.openxmlformats.org/officeDocument/2006/relationships/tags" Target="../tags/tag244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265" Type="http://schemas.openxmlformats.org/officeDocument/2006/relationships/tags" Target="../tags/tag265.xml"/><Relationship Id="rId286" Type="http://schemas.openxmlformats.org/officeDocument/2006/relationships/tags" Target="../tags/tag28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801" name="OTLSHAPE_T_ac44cd0eb22c47308182a388611b9c01_RightVerticalConnector3"/>
          <p:cNvCxnSpPr/>
          <p:nvPr>
            <p:custDataLst>
              <p:tags r:id="rId2"/>
            </p:custDataLst>
          </p:nvPr>
        </p:nvCxnSpPr>
        <p:spPr>
          <a:xfrm>
            <a:off x="11097461" y="5691765"/>
            <a:ext cx="0" cy="14914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99" name="OTLSHAPE_T_ac44cd0eb22c47308182a388611b9c01_RightVerticalConnector2"/>
          <p:cNvCxnSpPr/>
          <p:nvPr>
            <p:custDataLst>
              <p:tags r:id="rId3"/>
            </p:custDataLst>
          </p:nvPr>
        </p:nvCxnSpPr>
        <p:spPr>
          <a:xfrm>
            <a:off x="11097461" y="1766619"/>
            <a:ext cx="0" cy="3785023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98" name="OTLSHAPE_T_ac44cd0eb22c47308182a388611b9c01_RightVerticalConnector1"/>
          <p:cNvCxnSpPr/>
          <p:nvPr>
            <p:custDataLst>
              <p:tags r:id="rId4"/>
            </p:custDataLst>
          </p:nvPr>
        </p:nvCxnSpPr>
        <p:spPr>
          <a:xfrm>
            <a:off x="11097461" y="1282700"/>
            <a:ext cx="0" cy="156936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97" name="OTLSHAPE_T_ac44cd0eb22c47308182a388611b9c01_LeftVerticalConnector4"/>
          <p:cNvCxnSpPr/>
          <p:nvPr>
            <p:custDataLst>
              <p:tags r:id="rId5"/>
            </p:custDataLst>
          </p:nvPr>
        </p:nvCxnSpPr>
        <p:spPr>
          <a:xfrm>
            <a:off x="10572308" y="5699215"/>
            <a:ext cx="0" cy="14169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96" name="OTLSHAPE_T_ac44cd0eb22c47308182a388611b9c01_LeftVerticalConnector3"/>
          <p:cNvCxnSpPr/>
          <p:nvPr>
            <p:custDataLst>
              <p:tags r:id="rId6"/>
            </p:custDataLst>
          </p:nvPr>
        </p:nvCxnSpPr>
        <p:spPr>
          <a:xfrm>
            <a:off x="10572308" y="5394712"/>
            <a:ext cx="0" cy="149479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95" name="OTLSHAPE_T_ac44cd0eb22c47308182a388611b9c01_LeftVerticalConnector2"/>
          <p:cNvCxnSpPr/>
          <p:nvPr>
            <p:custDataLst>
              <p:tags r:id="rId7"/>
            </p:custDataLst>
          </p:nvPr>
        </p:nvCxnSpPr>
        <p:spPr>
          <a:xfrm>
            <a:off x="10572308" y="5097659"/>
            <a:ext cx="0" cy="15693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94" name="OTLSHAPE_T_ac44cd0eb22c47308182a388611b9c01_LeftVerticalConnector1"/>
          <p:cNvCxnSpPr/>
          <p:nvPr>
            <p:custDataLst>
              <p:tags r:id="rId8"/>
            </p:custDataLst>
          </p:nvPr>
        </p:nvCxnSpPr>
        <p:spPr>
          <a:xfrm>
            <a:off x="10572308" y="1282700"/>
            <a:ext cx="0" cy="3674836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93" name="OTLSHAPE_T_aff4f85554ec4b47aa4f95f7bf82da45_RightVerticalConnector4"/>
          <p:cNvCxnSpPr/>
          <p:nvPr>
            <p:custDataLst>
              <p:tags r:id="rId9"/>
            </p:custDataLst>
          </p:nvPr>
        </p:nvCxnSpPr>
        <p:spPr>
          <a:xfrm>
            <a:off x="10972425" y="5394713"/>
            <a:ext cx="0" cy="226991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91" name="OTLSHAPE_T_aff4f85554ec4b47aa4f95f7bf82da45_RightVerticalConnector3"/>
          <p:cNvCxnSpPr/>
          <p:nvPr>
            <p:custDataLst>
              <p:tags r:id="rId10"/>
            </p:custDataLst>
          </p:nvPr>
        </p:nvCxnSpPr>
        <p:spPr>
          <a:xfrm>
            <a:off x="10972425" y="5097659"/>
            <a:ext cx="0" cy="15693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90" name="OTLSHAPE_T_aff4f85554ec4b47aa4f95f7bf82da45_RightVerticalConnector2"/>
          <p:cNvCxnSpPr/>
          <p:nvPr>
            <p:custDataLst>
              <p:tags r:id="rId11"/>
            </p:custDataLst>
          </p:nvPr>
        </p:nvCxnSpPr>
        <p:spPr>
          <a:xfrm>
            <a:off x="10972425" y="1766619"/>
            <a:ext cx="0" cy="3190917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89" name="OTLSHAPE_T_aff4f85554ec4b47aa4f95f7bf82da45_RightVerticalConnector1"/>
          <p:cNvCxnSpPr/>
          <p:nvPr>
            <p:custDataLst>
              <p:tags r:id="rId12"/>
            </p:custDataLst>
          </p:nvPr>
        </p:nvCxnSpPr>
        <p:spPr>
          <a:xfrm>
            <a:off x="10972425" y="1282700"/>
            <a:ext cx="0" cy="156936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88" name="OTLSHAPE_T_aff4f85554ec4b47aa4f95f7bf82da45_LeftVerticalConnector2"/>
          <p:cNvCxnSpPr/>
          <p:nvPr>
            <p:custDataLst>
              <p:tags r:id="rId13"/>
            </p:custDataLst>
          </p:nvPr>
        </p:nvCxnSpPr>
        <p:spPr>
          <a:xfrm>
            <a:off x="10372250" y="5402163"/>
            <a:ext cx="0" cy="219541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86" name="OTLSHAPE_T_aff4f85554ec4b47aa4f95f7bf82da45_LeftVerticalConnector1"/>
          <p:cNvCxnSpPr/>
          <p:nvPr>
            <p:custDataLst>
              <p:tags r:id="rId14"/>
            </p:custDataLst>
          </p:nvPr>
        </p:nvCxnSpPr>
        <p:spPr>
          <a:xfrm>
            <a:off x="10372250" y="1282700"/>
            <a:ext cx="0" cy="3964438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85" name="OTLSHAPE_T_c0c055ad17264fdcbf213cf762b4470d_RightVerticalConnector2"/>
          <p:cNvCxnSpPr/>
          <p:nvPr>
            <p:custDataLst>
              <p:tags r:id="rId15"/>
            </p:custDataLst>
          </p:nvPr>
        </p:nvCxnSpPr>
        <p:spPr>
          <a:xfrm>
            <a:off x="10422265" y="5097660"/>
            <a:ext cx="0" cy="226991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84" name="OTLSHAPE_T_c0c055ad17264fdcbf213cf762b4470d_RightVerticalConnector1"/>
          <p:cNvCxnSpPr/>
          <p:nvPr>
            <p:custDataLst>
              <p:tags r:id="rId16"/>
            </p:custDataLst>
          </p:nvPr>
        </p:nvCxnSpPr>
        <p:spPr>
          <a:xfrm>
            <a:off x="10422265" y="1282700"/>
            <a:ext cx="0" cy="3674836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83" name="OTLSHAPE_T_c0c055ad17264fdcbf213cf762b4470d_LeftVerticalConnector3"/>
          <p:cNvCxnSpPr/>
          <p:nvPr>
            <p:custDataLst>
              <p:tags r:id="rId17"/>
            </p:custDataLst>
          </p:nvPr>
        </p:nvCxnSpPr>
        <p:spPr>
          <a:xfrm>
            <a:off x="9922118" y="5105110"/>
            <a:ext cx="0" cy="219541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81" name="OTLSHAPE_T_c0c055ad17264fdcbf213cf762b4470d_LeftVerticalConnector2"/>
          <p:cNvCxnSpPr/>
          <p:nvPr>
            <p:custDataLst>
              <p:tags r:id="rId18"/>
            </p:custDataLst>
          </p:nvPr>
        </p:nvCxnSpPr>
        <p:spPr>
          <a:xfrm>
            <a:off x="9922118" y="4878457"/>
            <a:ext cx="0" cy="71628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80" name="OTLSHAPE_T_c0c055ad17264fdcbf213cf762b4470d_LeftVerticalConnector1"/>
          <p:cNvCxnSpPr/>
          <p:nvPr>
            <p:custDataLst>
              <p:tags r:id="rId19"/>
            </p:custDataLst>
          </p:nvPr>
        </p:nvCxnSpPr>
        <p:spPr>
          <a:xfrm>
            <a:off x="9922118" y="1282700"/>
            <a:ext cx="0" cy="3455634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79" name="OTLSHAPE_T_e0bf569c67854225a37d3ef8639d12e1_RightVerticalConnector1"/>
          <p:cNvCxnSpPr/>
          <p:nvPr>
            <p:custDataLst>
              <p:tags r:id="rId20"/>
            </p:custDataLst>
          </p:nvPr>
        </p:nvCxnSpPr>
        <p:spPr>
          <a:xfrm flipV="1">
            <a:off x="10340892" y="1282700"/>
            <a:ext cx="0" cy="3744898"/>
          </a:xfrm>
          <a:prstGeom prst="line">
            <a:avLst/>
          </a:prstGeom>
          <a:ln w="19050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78" name="OTLSHAPE_T_e0bf569c67854225a37d3ef8639d12e1_LeftVerticalConnector2"/>
          <p:cNvCxnSpPr/>
          <p:nvPr>
            <p:custDataLst>
              <p:tags r:id="rId21"/>
            </p:custDataLst>
          </p:nvPr>
        </p:nvCxnSpPr>
        <p:spPr>
          <a:xfrm>
            <a:off x="9553359" y="4878457"/>
            <a:ext cx="0" cy="149140"/>
          </a:xfrm>
          <a:prstGeom prst="line">
            <a:avLst/>
          </a:prstGeom>
          <a:ln w="19050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76" name="OTLSHAPE_T_e0bf569c67854225a37d3ef8639d12e1_LeftVerticalConnector1"/>
          <p:cNvCxnSpPr/>
          <p:nvPr>
            <p:custDataLst>
              <p:tags r:id="rId22"/>
            </p:custDataLst>
          </p:nvPr>
        </p:nvCxnSpPr>
        <p:spPr>
          <a:xfrm>
            <a:off x="9553359" y="1282700"/>
            <a:ext cx="0" cy="3455634"/>
          </a:xfrm>
          <a:prstGeom prst="line">
            <a:avLst/>
          </a:prstGeom>
          <a:ln w="19050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75" name="OTLSHAPE_T_c9b8b49c43834683b4aa14b656629686_RightVerticalConnector1"/>
          <p:cNvCxnSpPr/>
          <p:nvPr>
            <p:custDataLst>
              <p:tags r:id="rId23"/>
            </p:custDataLst>
          </p:nvPr>
        </p:nvCxnSpPr>
        <p:spPr>
          <a:xfrm flipV="1">
            <a:off x="9396964" y="1282700"/>
            <a:ext cx="0" cy="3525696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73" name="OTLSHAPE_T_c9b8b49c43834683b4aa14b656629686_LeftVerticalConnector4"/>
          <p:cNvCxnSpPr/>
          <p:nvPr>
            <p:custDataLst>
              <p:tags r:id="rId24"/>
            </p:custDataLst>
          </p:nvPr>
        </p:nvCxnSpPr>
        <p:spPr>
          <a:xfrm>
            <a:off x="8496702" y="4666706"/>
            <a:ext cx="0" cy="14169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72" name="OTLSHAPE_T_c9b8b49c43834683b4aa14b656629686_LeftVerticalConnector3"/>
          <p:cNvCxnSpPr/>
          <p:nvPr>
            <p:custDataLst>
              <p:tags r:id="rId25"/>
            </p:custDataLst>
          </p:nvPr>
        </p:nvCxnSpPr>
        <p:spPr>
          <a:xfrm>
            <a:off x="8496702" y="4447504"/>
            <a:ext cx="0" cy="64177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70" name="OTLSHAPE_T_c9b8b49c43834683b4aa14b656629686_LeftVerticalConnector2"/>
          <p:cNvCxnSpPr/>
          <p:nvPr>
            <p:custDataLst>
              <p:tags r:id="rId26"/>
            </p:custDataLst>
          </p:nvPr>
        </p:nvCxnSpPr>
        <p:spPr>
          <a:xfrm>
            <a:off x="8496702" y="4220851"/>
            <a:ext cx="0" cy="71628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69" name="OTLSHAPE_T_c9b8b49c43834683b4aa14b656629686_LeftVerticalConnector1"/>
          <p:cNvCxnSpPr/>
          <p:nvPr>
            <p:custDataLst>
              <p:tags r:id="rId27"/>
            </p:custDataLst>
          </p:nvPr>
        </p:nvCxnSpPr>
        <p:spPr>
          <a:xfrm>
            <a:off x="8496702" y="1523069"/>
            <a:ext cx="0" cy="2557659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68" name="OTLSHAPE_T_c9b8b49c43834683b4aa14b656629686_LeftVerticalConnector1"/>
          <p:cNvCxnSpPr/>
          <p:nvPr>
            <p:custDataLst>
              <p:tags r:id="rId28"/>
            </p:custDataLst>
          </p:nvPr>
        </p:nvCxnSpPr>
        <p:spPr>
          <a:xfrm>
            <a:off x="8496702" y="1282700"/>
            <a:ext cx="0" cy="84667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67" name="OTLSHAPE_T_d945728e96e844539b3c018c2be8a869_RightVerticalConnector2"/>
          <p:cNvCxnSpPr/>
          <p:nvPr>
            <p:custDataLst>
              <p:tags r:id="rId29"/>
            </p:custDataLst>
          </p:nvPr>
        </p:nvCxnSpPr>
        <p:spPr>
          <a:xfrm>
            <a:off x="8871811" y="4440053"/>
            <a:ext cx="0" cy="14914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65" name="OTLSHAPE_T_d945728e96e844539b3c018c2be8a869_RightVerticalConnector1"/>
          <p:cNvCxnSpPr/>
          <p:nvPr>
            <p:custDataLst>
              <p:tags r:id="rId30"/>
            </p:custDataLst>
          </p:nvPr>
        </p:nvCxnSpPr>
        <p:spPr>
          <a:xfrm>
            <a:off x="8871811" y="1282700"/>
            <a:ext cx="0" cy="301723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64" name="OTLSHAPE_T_d945728e96e844539b3c018c2be8a869_LeftVerticalConnector3"/>
          <p:cNvCxnSpPr/>
          <p:nvPr>
            <p:custDataLst>
              <p:tags r:id="rId31"/>
            </p:custDataLst>
          </p:nvPr>
        </p:nvCxnSpPr>
        <p:spPr>
          <a:xfrm>
            <a:off x="8071578" y="4447504"/>
            <a:ext cx="0" cy="14169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63" name="OTLSHAPE_T_d945728e96e844539b3c018c2be8a869_LeftVerticalConnector2"/>
          <p:cNvCxnSpPr/>
          <p:nvPr>
            <p:custDataLst>
              <p:tags r:id="rId32"/>
            </p:custDataLst>
          </p:nvPr>
        </p:nvCxnSpPr>
        <p:spPr>
          <a:xfrm>
            <a:off x="8071578" y="4228302"/>
            <a:ext cx="0" cy="64177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62" name="OTLSHAPE_T_d945728e96e844539b3c018c2be8a869_LeftVerticalConnector1"/>
          <p:cNvCxnSpPr/>
          <p:nvPr>
            <p:custDataLst>
              <p:tags r:id="rId33"/>
            </p:custDataLst>
          </p:nvPr>
        </p:nvCxnSpPr>
        <p:spPr>
          <a:xfrm>
            <a:off x="8071578" y="1282700"/>
            <a:ext cx="0" cy="2790577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61" name="OTLSHAPE_T_e5b62d684daf4c82817e64b1ee7394ac_RightVerticalConnector2"/>
          <p:cNvCxnSpPr/>
          <p:nvPr>
            <p:custDataLst>
              <p:tags r:id="rId34"/>
            </p:custDataLst>
          </p:nvPr>
        </p:nvCxnSpPr>
        <p:spPr>
          <a:xfrm>
            <a:off x="8521709" y="4220851"/>
            <a:ext cx="0" cy="14914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60" name="OTLSHAPE_T_e5b62d684daf4c82817e64b1ee7394ac_RightVerticalConnector1"/>
          <p:cNvCxnSpPr/>
          <p:nvPr>
            <p:custDataLst>
              <p:tags r:id="rId35"/>
            </p:custDataLst>
          </p:nvPr>
        </p:nvCxnSpPr>
        <p:spPr>
          <a:xfrm>
            <a:off x="8521709" y="1523069"/>
            <a:ext cx="0" cy="2557659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59" name="OTLSHAPE_T_e5b62d684daf4c82817e64b1ee7394ac_RightVerticalConnector1"/>
          <p:cNvCxnSpPr/>
          <p:nvPr>
            <p:custDataLst>
              <p:tags r:id="rId36"/>
            </p:custDataLst>
          </p:nvPr>
        </p:nvCxnSpPr>
        <p:spPr>
          <a:xfrm>
            <a:off x="8521709" y="1282700"/>
            <a:ext cx="0" cy="84667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57" name="OTLSHAPE_T_e5b62d684daf4c82817e64b1ee7394ac_LeftVerticalConnector2"/>
          <p:cNvCxnSpPr/>
          <p:nvPr>
            <p:custDataLst>
              <p:tags r:id="rId37"/>
            </p:custDataLst>
          </p:nvPr>
        </p:nvCxnSpPr>
        <p:spPr>
          <a:xfrm>
            <a:off x="7896527" y="4228302"/>
            <a:ext cx="0" cy="14169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56" name="OTLSHAPE_T_e5b62d684daf4c82817e64b1ee7394ac_LeftVerticalConnector1"/>
          <p:cNvCxnSpPr/>
          <p:nvPr>
            <p:custDataLst>
              <p:tags r:id="rId38"/>
            </p:custDataLst>
          </p:nvPr>
        </p:nvCxnSpPr>
        <p:spPr>
          <a:xfrm>
            <a:off x="7896527" y="1282700"/>
            <a:ext cx="0" cy="2790577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55" name="OTLSHAPE_T_7ee9367d83e74312adaa6d4bcf222f75_RightVerticalConnector1"/>
          <p:cNvCxnSpPr/>
          <p:nvPr>
            <p:custDataLst>
              <p:tags r:id="rId39"/>
            </p:custDataLst>
          </p:nvPr>
        </p:nvCxnSpPr>
        <p:spPr>
          <a:xfrm flipV="1">
            <a:off x="8290293" y="1282700"/>
            <a:ext cx="0" cy="2868090"/>
          </a:xfrm>
          <a:prstGeom prst="line">
            <a:avLst/>
          </a:prstGeom>
          <a:ln w="19050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54" name="OTLSHAPE_T_7ee9367d83e74312adaa6d4bcf222f75_LeftVerticalConnector4"/>
          <p:cNvCxnSpPr/>
          <p:nvPr>
            <p:custDataLst>
              <p:tags r:id="rId40"/>
            </p:custDataLst>
          </p:nvPr>
        </p:nvCxnSpPr>
        <p:spPr>
          <a:xfrm>
            <a:off x="6177372" y="4009100"/>
            <a:ext cx="0" cy="141690"/>
          </a:xfrm>
          <a:prstGeom prst="line">
            <a:avLst/>
          </a:prstGeom>
          <a:ln w="19050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52" name="OTLSHAPE_T_7ee9367d83e74312adaa6d4bcf222f75_LeftVerticalConnector3"/>
          <p:cNvCxnSpPr/>
          <p:nvPr>
            <p:custDataLst>
              <p:tags r:id="rId41"/>
            </p:custDataLst>
          </p:nvPr>
        </p:nvCxnSpPr>
        <p:spPr>
          <a:xfrm>
            <a:off x="6177372" y="3782447"/>
            <a:ext cx="0" cy="71628"/>
          </a:xfrm>
          <a:prstGeom prst="line">
            <a:avLst/>
          </a:prstGeom>
          <a:ln w="19050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51" name="OTLSHAPE_T_7ee9367d83e74312adaa6d4bcf222f75_LeftVerticalConnector2"/>
          <p:cNvCxnSpPr/>
          <p:nvPr>
            <p:custDataLst>
              <p:tags r:id="rId42"/>
            </p:custDataLst>
          </p:nvPr>
        </p:nvCxnSpPr>
        <p:spPr>
          <a:xfrm>
            <a:off x="6177372" y="3563245"/>
            <a:ext cx="0" cy="79079"/>
          </a:xfrm>
          <a:prstGeom prst="line">
            <a:avLst/>
          </a:prstGeom>
          <a:ln w="19050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50" name="OTLSHAPE_T_7ee9367d83e74312adaa6d4bcf222f75_LeftVerticalConnector1"/>
          <p:cNvCxnSpPr/>
          <p:nvPr>
            <p:custDataLst>
              <p:tags r:id="rId43"/>
            </p:custDataLst>
          </p:nvPr>
        </p:nvCxnSpPr>
        <p:spPr>
          <a:xfrm>
            <a:off x="6177372" y="1282700"/>
            <a:ext cx="0" cy="2140422"/>
          </a:xfrm>
          <a:prstGeom prst="line">
            <a:avLst/>
          </a:prstGeom>
          <a:ln w="19050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49" name="OTLSHAPE_T_eb954275c5b54be590bee3d17b0ce8a3_RightVerticalConnector1"/>
          <p:cNvCxnSpPr/>
          <p:nvPr>
            <p:custDataLst>
              <p:tags r:id="rId44"/>
            </p:custDataLst>
          </p:nvPr>
        </p:nvCxnSpPr>
        <p:spPr>
          <a:xfrm flipV="1">
            <a:off x="6746190" y="1282700"/>
            <a:ext cx="0" cy="2648888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47" name="OTLSHAPE_T_eb954275c5b54be590bee3d17b0ce8a3_LeftVerticalConnector2"/>
          <p:cNvCxnSpPr/>
          <p:nvPr>
            <p:custDataLst>
              <p:tags r:id="rId45"/>
            </p:custDataLst>
          </p:nvPr>
        </p:nvCxnSpPr>
        <p:spPr>
          <a:xfrm>
            <a:off x="5845927" y="3563245"/>
            <a:ext cx="0" cy="368342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46" name="OTLSHAPE_T_eb954275c5b54be590bee3d17b0ce8a3_LeftVerticalConnector1"/>
          <p:cNvCxnSpPr/>
          <p:nvPr>
            <p:custDataLst>
              <p:tags r:id="rId46"/>
            </p:custDataLst>
          </p:nvPr>
        </p:nvCxnSpPr>
        <p:spPr>
          <a:xfrm>
            <a:off x="5845927" y="1282700"/>
            <a:ext cx="0" cy="2140422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45" name="OTLSHAPE_T_50df4adda29a494cbe0e9e846865986b_RightVerticalConnector2"/>
          <p:cNvCxnSpPr/>
          <p:nvPr>
            <p:custDataLst>
              <p:tags r:id="rId47"/>
            </p:custDataLst>
          </p:nvPr>
        </p:nvCxnSpPr>
        <p:spPr>
          <a:xfrm>
            <a:off x="5820920" y="3563245"/>
            <a:ext cx="0" cy="14914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43" name="OTLSHAPE_T_50df4adda29a494cbe0e9e846865986b_RightVerticalConnector1"/>
          <p:cNvCxnSpPr/>
          <p:nvPr>
            <p:custDataLst>
              <p:tags r:id="rId48"/>
            </p:custDataLst>
          </p:nvPr>
        </p:nvCxnSpPr>
        <p:spPr>
          <a:xfrm>
            <a:off x="5820920" y="1282700"/>
            <a:ext cx="0" cy="2140422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42" name="OTLSHAPE_T_50df4adda29a494cbe0e9e846865986b_LeftVerticalConnector2"/>
          <p:cNvCxnSpPr/>
          <p:nvPr>
            <p:custDataLst>
              <p:tags r:id="rId49"/>
            </p:custDataLst>
          </p:nvPr>
        </p:nvCxnSpPr>
        <p:spPr>
          <a:xfrm>
            <a:off x="5320774" y="3570696"/>
            <a:ext cx="0" cy="14169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40" name="OTLSHAPE_T_50df4adda29a494cbe0e9e846865986b_LeftVerticalConnector1"/>
          <p:cNvCxnSpPr/>
          <p:nvPr>
            <p:custDataLst>
              <p:tags r:id="rId50"/>
            </p:custDataLst>
          </p:nvPr>
        </p:nvCxnSpPr>
        <p:spPr>
          <a:xfrm>
            <a:off x="5320774" y="1282700"/>
            <a:ext cx="0" cy="2132971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38" name="OTLSHAPE_T_dbc50318743f4d6ba995fb3e7b4187d7_RightVerticalConnector1"/>
          <p:cNvCxnSpPr/>
          <p:nvPr>
            <p:custDataLst>
              <p:tags r:id="rId51"/>
            </p:custDataLst>
          </p:nvPr>
        </p:nvCxnSpPr>
        <p:spPr>
          <a:xfrm flipV="1">
            <a:off x="5439460" y="1282700"/>
            <a:ext cx="0" cy="2210484"/>
          </a:xfrm>
          <a:prstGeom prst="line">
            <a:avLst/>
          </a:prstGeom>
          <a:ln w="19050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37" name="OTLSHAPE_T_dbc50318743f4d6ba995fb3e7b4187d7_LeftVerticalConnector3"/>
          <p:cNvCxnSpPr/>
          <p:nvPr>
            <p:custDataLst>
              <p:tags r:id="rId52"/>
            </p:custDataLst>
          </p:nvPr>
        </p:nvCxnSpPr>
        <p:spPr>
          <a:xfrm>
            <a:off x="3876700" y="3351494"/>
            <a:ext cx="0" cy="141690"/>
          </a:xfrm>
          <a:prstGeom prst="line">
            <a:avLst/>
          </a:prstGeom>
          <a:ln w="19050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36" name="OTLSHAPE_T_dbc50318743f4d6ba995fb3e7b4187d7_LeftVerticalConnector2"/>
          <p:cNvCxnSpPr/>
          <p:nvPr>
            <p:custDataLst>
              <p:tags r:id="rId53"/>
            </p:custDataLst>
          </p:nvPr>
        </p:nvCxnSpPr>
        <p:spPr>
          <a:xfrm>
            <a:off x="3876700" y="2905639"/>
            <a:ext cx="0" cy="290830"/>
          </a:xfrm>
          <a:prstGeom prst="line">
            <a:avLst/>
          </a:prstGeom>
          <a:ln w="19050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35" name="OTLSHAPE_T_dbc50318743f4d6ba995fb3e7b4187d7_LeftVerticalConnector1"/>
          <p:cNvCxnSpPr/>
          <p:nvPr>
            <p:custDataLst>
              <p:tags r:id="rId54"/>
            </p:custDataLst>
          </p:nvPr>
        </p:nvCxnSpPr>
        <p:spPr>
          <a:xfrm>
            <a:off x="3876700" y="1282700"/>
            <a:ext cx="0" cy="1482816"/>
          </a:xfrm>
          <a:prstGeom prst="line">
            <a:avLst/>
          </a:prstGeom>
          <a:ln w="19050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33" name="OTLSHAPE_T_36f7818d01a140b58716a0eea4972425_RightVerticalConnector3"/>
          <p:cNvCxnSpPr/>
          <p:nvPr>
            <p:custDataLst>
              <p:tags r:id="rId55"/>
            </p:custDataLst>
          </p:nvPr>
        </p:nvCxnSpPr>
        <p:spPr>
          <a:xfrm>
            <a:off x="4020393" y="3124841"/>
            <a:ext cx="0" cy="14914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32" name="OTLSHAPE_T_36f7818d01a140b58716a0eea4972425_RightVerticalConnector2"/>
          <p:cNvCxnSpPr/>
          <p:nvPr>
            <p:custDataLst>
              <p:tags r:id="rId56"/>
            </p:custDataLst>
          </p:nvPr>
        </p:nvCxnSpPr>
        <p:spPr>
          <a:xfrm>
            <a:off x="4020393" y="2905639"/>
            <a:ext cx="0" cy="79079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31" name="OTLSHAPE_T_36f7818d01a140b58716a0eea4972425_RightVerticalConnector1"/>
          <p:cNvCxnSpPr/>
          <p:nvPr>
            <p:custDataLst>
              <p:tags r:id="rId57"/>
            </p:custDataLst>
          </p:nvPr>
        </p:nvCxnSpPr>
        <p:spPr>
          <a:xfrm>
            <a:off x="4020393" y="1282700"/>
            <a:ext cx="0" cy="1482816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30" name="OTLSHAPE_T_36f7818d01a140b58716a0eea4972425_LeftVerticalConnector4"/>
          <p:cNvCxnSpPr/>
          <p:nvPr>
            <p:custDataLst>
              <p:tags r:id="rId58"/>
            </p:custDataLst>
          </p:nvPr>
        </p:nvCxnSpPr>
        <p:spPr>
          <a:xfrm>
            <a:off x="3370204" y="3132292"/>
            <a:ext cx="0" cy="14169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29" name="OTLSHAPE_T_36f7818d01a140b58716a0eea4972425_LeftVerticalConnector3"/>
          <p:cNvCxnSpPr/>
          <p:nvPr>
            <p:custDataLst>
              <p:tags r:id="rId59"/>
            </p:custDataLst>
          </p:nvPr>
        </p:nvCxnSpPr>
        <p:spPr>
          <a:xfrm>
            <a:off x="3370204" y="2913090"/>
            <a:ext cx="0" cy="64177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27" name="OTLSHAPE_T_36f7818d01a140b58716a0eea4972425_LeftVerticalConnector2"/>
          <p:cNvCxnSpPr/>
          <p:nvPr>
            <p:custDataLst>
              <p:tags r:id="rId60"/>
            </p:custDataLst>
          </p:nvPr>
        </p:nvCxnSpPr>
        <p:spPr>
          <a:xfrm>
            <a:off x="3370204" y="2686437"/>
            <a:ext cx="0" cy="71628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26" name="OTLSHAPE_T_36f7818d01a140b58716a0eea4972425_LeftVerticalConnector1"/>
          <p:cNvCxnSpPr/>
          <p:nvPr>
            <p:custDataLst>
              <p:tags r:id="rId61"/>
            </p:custDataLst>
          </p:nvPr>
        </p:nvCxnSpPr>
        <p:spPr>
          <a:xfrm>
            <a:off x="3370204" y="1282700"/>
            <a:ext cx="0" cy="1263614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25" name="OTLSHAPE_T_db52820e89624c2fa406876dab9b3660_RightVerticalConnector2"/>
          <p:cNvCxnSpPr/>
          <p:nvPr>
            <p:custDataLst>
              <p:tags r:id="rId62"/>
            </p:custDataLst>
          </p:nvPr>
        </p:nvCxnSpPr>
        <p:spPr>
          <a:xfrm>
            <a:off x="3870349" y="2905639"/>
            <a:ext cx="0" cy="14914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23" name="OTLSHAPE_T_db52820e89624c2fa406876dab9b3660_RightVerticalConnector1"/>
          <p:cNvCxnSpPr/>
          <p:nvPr>
            <p:custDataLst>
              <p:tags r:id="rId63"/>
            </p:custDataLst>
          </p:nvPr>
        </p:nvCxnSpPr>
        <p:spPr>
          <a:xfrm>
            <a:off x="3870349" y="1282700"/>
            <a:ext cx="0" cy="1482816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22" name="OTLSHAPE_T_db52820e89624c2fa406876dab9b3660_LeftVerticalConnector4"/>
          <p:cNvCxnSpPr/>
          <p:nvPr>
            <p:custDataLst>
              <p:tags r:id="rId64"/>
            </p:custDataLst>
          </p:nvPr>
        </p:nvCxnSpPr>
        <p:spPr>
          <a:xfrm>
            <a:off x="2920072" y="2913090"/>
            <a:ext cx="0" cy="14169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20" name="OTLSHAPE_T_db52820e89624c2fa406876dab9b3660_LeftVerticalConnector3"/>
          <p:cNvCxnSpPr/>
          <p:nvPr>
            <p:custDataLst>
              <p:tags r:id="rId65"/>
            </p:custDataLst>
          </p:nvPr>
        </p:nvCxnSpPr>
        <p:spPr>
          <a:xfrm>
            <a:off x="2920072" y="2693888"/>
            <a:ext cx="0" cy="64177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19" name="OTLSHAPE_T_db52820e89624c2fa406876dab9b3660_LeftVerticalConnector2"/>
          <p:cNvCxnSpPr/>
          <p:nvPr>
            <p:custDataLst>
              <p:tags r:id="rId66"/>
            </p:custDataLst>
          </p:nvPr>
        </p:nvCxnSpPr>
        <p:spPr>
          <a:xfrm>
            <a:off x="2920072" y="2467235"/>
            <a:ext cx="0" cy="71628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18" name="OTLSHAPE_T_db52820e89624c2fa406876dab9b3660_LeftVerticalConnector1"/>
          <p:cNvCxnSpPr/>
          <p:nvPr>
            <p:custDataLst>
              <p:tags r:id="rId67"/>
            </p:custDataLst>
          </p:nvPr>
        </p:nvCxnSpPr>
        <p:spPr>
          <a:xfrm>
            <a:off x="2920072" y="1282700"/>
            <a:ext cx="0" cy="1044412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17" name="OTLSHAPE_T_6a6e7149661c4d98ae22b9a84a20c0cd_RightVerticalConnector2"/>
          <p:cNvCxnSpPr/>
          <p:nvPr>
            <p:custDataLst>
              <p:tags r:id="rId68"/>
            </p:custDataLst>
          </p:nvPr>
        </p:nvCxnSpPr>
        <p:spPr>
          <a:xfrm>
            <a:off x="3645284" y="2686437"/>
            <a:ext cx="0" cy="14914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15" name="OTLSHAPE_T_6a6e7149661c4d98ae22b9a84a20c0cd_RightVerticalConnector1"/>
          <p:cNvCxnSpPr/>
          <p:nvPr>
            <p:custDataLst>
              <p:tags r:id="rId69"/>
            </p:custDataLst>
          </p:nvPr>
        </p:nvCxnSpPr>
        <p:spPr>
          <a:xfrm>
            <a:off x="3645284" y="1282700"/>
            <a:ext cx="0" cy="1263614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14" name="OTLSHAPE_T_6a6e7149661c4d98ae22b9a84a20c0cd_LeftVerticalConnector4"/>
          <p:cNvCxnSpPr/>
          <p:nvPr>
            <p:custDataLst>
              <p:tags r:id="rId70"/>
            </p:custDataLst>
          </p:nvPr>
        </p:nvCxnSpPr>
        <p:spPr>
          <a:xfrm>
            <a:off x="2594977" y="2693888"/>
            <a:ext cx="0" cy="14169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12" name="OTLSHAPE_T_6a6e7149661c4d98ae22b9a84a20c0cd_LeftVerticalConnector3"/>
          <p:cNvCxnSpPr/>
          <p:nvPr>
            <p:custDataLst>
              <p:tags r:id="rId71"/>
            </p:custDataLst>
          </p:nvPr>
        </p:nvCxnSpPr>
        <p:spPr>
          <a:xfrm>
            <a:off x="2594977" y="2474686"/>
            <a:ext cx="0" cy="64177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10" name="OTLSHAPE_T_6a6e7149661c4d98ae22b9a84a20c0cd_LeftVerticalConnector2"/>
          <p:cNvCxnSpPr/>
          <p:nvPr>
            <p:custDataLst>
              <p:tags r:id="rId72"/>
            </p:custDataLst>
          </p:nvPr>
        </p:nvCxnSpPr>
        <p:spPr>
          <a:xfrm>
            <a:off x="2594977" y="2248033"/>
            <a:ext cx="0" cy="71628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09" name="OTLSHAPE_T_6a6e7149661c4d98ae22b9a84a20c0cd_LeftVerticalConnector1"/>
          <p:cNvCxnSpPr/>
          <p:nvPr>
            <p:custDataLst>
              <p:tags r:id="rId73"/>
            </p:custDataLst>
          </p:nvPr>
        </p:nvCxnSpPr>
        <p:spPr>
          <a:xfrm>
            <a:off x="2594977" y="1282700"/>
            <a:ext cx="0" cy="82521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08" name="OTLSHAPE_T_9cde6d5d307b4df7b1464248cab7fef6_RightVerticalConnector2"/>
          <p:cNvCxnSpPr/>
          <p:nvPr>
            <p:custDataLst>
              <p:tags r:id="rId74"/>
            </p:custDataLst>
          </p:nvPr>
        </p:nvCxnSpPr>
        <p:spPr>
          <a:xfrm>
            <a:off x="3095123" y="2467235"/>
            <a:ext cx="0" cy="14914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06" name="OTLSHAPE_T_9cde6d5d307b4df7b1464248cab7fef6_RightVerticalConnector1"/>
          <p:cNvCxnSpPr/>
          <p:nvPr>
            <p:custDataLst>
              <p:tags r:id="rId75"/>
            </p:custDataLst>
          </p:nvPr>
        </p:nvCxnSpPr>
        <p:spPr>
          <a:xfrm>
            <a:off x="3095123" y="1282700"/>
            <a:ext cx="0" cy="1044412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05" name="OTLSHAPE_T_9cde6d5d307b4df7b1464248cab7fef6_LeftVerticalConnector3"/>
          <p:cNvCxnSpPr/>
          <p:nvPr>
            <p:custDataLst>
              <p:tags r:id="rId76"/>
            </p:custDataLst>
          </p:nvPr>
        </p:nvCxnSpPr>
        <p:spPr>
          <a:xfrm>
            <a:off x="2244875" y="2474686"/>
            <a:ext cx="0" cy="14169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04" name="OTLSHAPE_T_9cde6d5d307b4df7b1464248cab7fef6_LeftVerticalConnector2"/>
          <p:cNvCxnSpPr/>
          <p:nvPr>
            <p:custDataLst>
              <p:tags r:id="rId77"/>
            </p:custDataLst>
          </p:nvPr>
        </p:nvCxnSpPr>
        <p:spPr>
          <a:xfrm>
            <a:off x="2244875" y="2028831"/>
            <a:ext cx="0" cy="29083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03" name="OTLSHAPE_T_9cde6d5d307b4df7b1464248cab7fef6_LeftVerticalConnector1"/>
          <p:cNvCxnSpPr/>
          <p:nvPr>
            <p:custDataLst>
              <p:tags r:id="rId78"/>
            </p:custDataLst>
          </p:nvPr>
        </p:nvCxnSpPr>
        <p:spPr>
          <a:xfrm>
            <a:off x="2244875" y="1282700"/>
            <a:ext cx="0" cy="606008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02" name="OTLSHAPE_T_a521783cf3084313af760cd9c2923e3c_RightVerticalConnector1"/>
          <p:cNvCxnSpPr/>
          <p:nvPr>
            <p:custDataLst>
              <p:tags r:id="rId79"/>
            </p:custDataLst>
          </p:nvPr>
        </p:nvCxnSpPr>
        <p:spPr>
          <a:xfrm flipV="1">
            <a:off x="2795035" y="1282700"/>
            <a:ext cx="0" cy="1114474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01" name="OTLSHAPE_T_a521783cf3084313af760cd9c2923e3c_LeftVerticalConnector3"/>
          <p:cNvCxnSpPr/>
          <p:nvPr>
            <p:custDataLst>
              <p:tags r:id="rId80"/>
            </p:custDataLst>
          </p:nvPr>
        </p:nvCxnSpPr>
        <p:spPr>
          <a:xfrm>
            <a:off x="1819750" y="2255484"/>
            <a:ext cx="0" cy="14169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99" name="OTLSHAPE_T_a521783cf3084313af760cd9c2923e3c_LeftVerticalConnector2"/>
          <p:cNvCxnSpPr/>
          <p:nvPr>
            <p:custDataLst>
              <p:tags r:id="rId81"/>
            </p:custDataLst>
          </p:nvPr>
        </p:nvCxnSpPr>
        <p:spPr>
          <a:xfrm>
            <a:off x="1819750" y="2028831"/>
            <a:ext cx="0" cy="71628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98" name="OTLSHAPE_T_a521783cf3084313af760cd9c2923e3c_LeftVerticalConnector1"/>
          <p:cNvCxnSpPr/>
          <p:nvPr>
            <p:custDataLst>
              <p:tags r:id="rId82"/>
            </p:custDataLst>
          </p:nvPr>
        </p:nvCxnSpPr>
        <p:spPr>
          <a:xfrm>
            <a:off x="1819750" y="1282700"/>
            <a:ext cx="0" cy="606008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96" name="OTLSHAPE_T_c3d685d5ae854fb185925e527e534f28_RightVerticalConnector2"/>
          <p:cNvCxnSpPr/>
          <p:nvPr>
            <p:custDataLst>
              <p:tags r:id="rId83"/>
            </p:custDataLst>
          </p:nvPr>
        </p:nvCxnSpPr>
        <p:spPr>
          <a:xfrm>
            <a:off x="2194860" y="2028831"/>
            <a:ext cx="0" cy="14914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95" name="OTLSHAPE_T_c3d685d5ae854fb185925e527e534f28_RightVerticalConnector1"/>
          <p:cNvCxnSpPr/>
          <p:nvPr>
            <p:custDataLst>
              <p:tags r:id="rId84"/>
            </p:custDataLst>
          </p:nvPr>
        </p:nvCxnSpPr>
        <p:spPr>
          <a:xfrm>
            <a:off x="2194860" y="1282700"/>
            <a:ext cx="0" cy="606008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94" name="OTLSHAPE_T_c3d685d5ae854fb185925e527e534f28_LeftVerticalConnector2"/>
          <p:cNvCxnSpPr/>
          <p:nvPr>
            <p:custDataLst>
              <p:tags r:id="rId85"/>
            </p:custDataLst>
          </p:nvPr>
        </p:nvCxnSpPr>
        <p:spPr>
          <a:xfrm>
            <a:off x="1319604" y="2036282"/>
            <a:ext cx="0" cy="14169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92" name="OTLSHAPE_T_c3d685d5ae854fb185925e527e534f28_LeftVerticalConnector1"/>
          <p:cNvCxnSpPr/>
          <p:nvPr>
            <p:custDataLst>
              <p:tags r:id="rId86"/>
            </p:custDataLst>
          </p:nvPr>
        </p:nvCxnSpPr>
        <p:spPr>
          <a:xfrm>
            <a:off x="1319604" y="1282700"/>
            <a:ext cx="0" cy="598557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91" name="OTLSHAPE_T_f3c770d8a6a24238a57b373ef9984550_RightVerticalConnector1"/>
          <p:cNvCxnSpPr/>
          <p:nvPr>
            <p:custDataLst>
              <p:tags r:id="rId87"/>
            </p:custDataLst>
          </p:nvPr>
        </p:nvCxnSpPr>
        <p:spPr>
          <a:xfrm flipV="1">
            <a:off x="1744728" y="1282700"/>
            <a:ext cx="0" cy="67607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90" name="OTLSHAPE_T_f3c770d8a6a24238a57b373ef9984550_LeftVerticalConnector2"/>
          <p:cNvCxnSpPr/>
          <p:nvPr>
            <p:custDataLst>
              <p:tags r:id="rId88"/>
            </p:custDataLst>
          </p:nvPr>
        </p:nvCxnSpPr>
        <p:spPr>
          <a:xfrm>
            <a:off x="1069531" y="1766619"/>
            <a:ext cx="0" cy="192151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89" name="OTLSHAPE_T_f3c770d8a6a24238a57b373ef9984550_LeftVerticalConnector1"/>
          <p:cNvCxnSpPr/>
          <p:nvPr>
            <p:custDataLst>
              <p:tags r:id="rId89"/>
            </p:custDataLst>
          </p:nvPr>
        </p:nvCxnSpPr>
        <p:spPr>
          <a:xfrm>
            <a:off x="1069531" y="1282700"/>
            <a:ext cx="0" cy="156936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88" name="OTLSHAPE_T_ac44cd0eb22c47308182a388611b9c01_HorizontalConnector1"/>
          <p:cNvCxnSpPr/>
          <p:nvPr>
            <p:custDataLst>
              <p:tags r:id="rId90"/>
            </p:custDataLst>
          </p:nvPr>
        </p:nvCxnSpPr>
        <p:spPr>
          <a:xfrm>
            <a:off x="1297728" y="5840905"/>
            <a:ext cx="9274580" cy="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86" name="OTLSHAPE_T_aff4f85554ec4b47aa4f95f7bf82da45_HorizontalConnector1"/>
          <p:cNvCxnSpPr/>
          <p:nvPr>
            <p:custDataLst>
              <p:tags r:id="rId91"/>
            </p:custDataLst>
          </p:nvPr>
        </p:nvCxnSpPr>
        <p:spPr>
          <a:xfrm>
            <a:off x="1137242" y="5621704"/>
            <a:ext cx="9235008" cy="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85" name="OTLSHAPE_T_c0c055ad17264fdcbf213cf762b4470d_HorizontalConnector1"/>
          <p:cNvCxnSpPr/>
          <p:nvPr>
            <p:custDataLst>
              <p:tags r:id="rId92"/>
            </p:custDataLst>
          </p:nvPr>
        </p:nvCxnSpPr>
        <p:spPr>
          <a:xfrm>
            <a:off x="1249976" y="5324651"/>
            <a:ext cx="8672142" cy="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83" name="OTLSHAPE_T_e0bf569c67854225a37d3ef8639d12e1_HorizontalConnector1"/>
          <p:cNvCxnSpPr/>
          <p:nvPr>
            <p:custDataLst>
              <p:tags r:id="rId93"/>
            </p:custDataLst>
          </p:nvPr>
        </p:nvCxnSpPr>
        <p:spPr>
          <a:xfrm>
            <a:off x="1594612" y="5027598"/>
            <a:ext cx="7952397" cy="0"/>
          </a:xfrm>
          <a:prstGeom prst="line">
            <a:avLst/>
          </a:prstGeom>
          <a:ln w="19050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82" name="OTLSHAPE_T_c9b8b49c43834683b4aa14b656629686_HorizontalConnector1"/>
          <p:cNvCxnSpPr/>
          <p:nvPr>
            <p:custDataLst>
              <p:tags r:id="rId94"/>
            </p:custDataLst>
          </p:nvPr>
        </p:nvCxnSpPr>
        <p:spPr>
          <a:xfrm>
            <a:off x="1625092" y="4808396"/>
            <a:ext cx="6871610" cy="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81" name="OTLSHAPE_T_d945728e96e844539b3c018c2be8a869_HorizontalConnector1"/>
          <p:cNvCxnSpPr/>
          <p:nvPr>
            <p:custDataLst>
              <p:tags r:id="rId95"/>
            </p:custDataLst>
          </p:nvPr>
        </p:nvCxnSpPr>
        <p:spPr>
          <a:xfrm>
            <a:off x="887942" y="4589194"/>
            <a:ext cx="7183636" cy="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80" name="OTLSHAPE_T_e5b62d684daf4c82817e64b1ee7394ac_HorizontalConnector1"/>
          <p:cNvCxnSpPr/>
          <p:nvPr>
            <p:custDataLst>
              <p:tags r:id="rId96"/>
            </p:custDataLst>
          </p:nvPr>
        </p:nvCxnSpPr>
        <p:spPr>
          <a:xfrm>
            <a:off x="1040088" y="4369992"/>
            <a:ext cx="6856439" cy="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78" name="OTLSHAPE_T_7ee9367d83e74312adaa6d4bcf222f75_HorizontalConnector1"/>
          <p:cNvCxnSpPr/>
          <p:nvPr>
            <p:custDataLst>
              <p:tags r:id="rId97"/>
            </p:custDataLst>
          </p:nvPr>
        </p:nvCxnSpPr>
        <p:spPr>
          <a:xfrm>
            <a:off x="581575" y="4150790"/>
            <a:ext cx="5589447" cy="0"/>
          </a:xfrm>
          <a:prstGeom prst="line">
            <a:avLst/>
          </a:prstGeom>
          <a:ln w="19050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77" name="OTLSHAPE_T_eb954275c5b54be590bee3d17b0ce8a3_HorizontalConnector1"/>
          <p:cNvCxnSpPr/>
          <p:nvPr>
            <p:custDataLst>
              <p:tags r:id="rId98"/>
            </p:custDataLst>
          </p:nvPr>
        </p:nvCxnSpPr>
        <p:spPr>
          <a:xfrm>
            <a:off x="1013460" y="3931588"/>
            <a:ext cx="4832467" cy="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76" name="OTLSHAPE_T_50df4adda29a494cbe0e9e846865986b_HorizontalConnector1"/>
          <p:cNvCxnSpPr/>
          <p:nvPr>
            <p:custDataLst>
              <p:tags r:id="rId99"/>
            </p:custDataLst>
          </p:nvPr>
        </p:nvCxnSpPr>
        <p:spPr>
          <a:xfrm>
            <a:off x="1070991" y="3712386"/>
            <a:ext cx="4249782" cy="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75" name="OTLSHAPE_T_dbc50318743f4d6ba995fb3e7b4187d7_HorizontalConnector1"/>
          <p:cNvCxnSpPr/>
          <p:nvPr>
            <p:custDataLst>
              <p:tags r:id="rId100"/>
            </p:custDataLst>
          </p:nvPr>
        </p:nvCxnSpPr>
        <p:spPr>
          <a:xfrm>
            <a:off x="581575" y="3493184"/>
            <a:ext cx="3288774" cy="0"/>
          </a:xfrm>
          <a:prstGeom prst="line">
            <a:avLst/>
          </a:prstGeom>
          <a:ln w="19050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74" name="OTLSHAPE_T_36f7818d01a140b58716a0eea4972425_HorizontalConnector1"/>
          <p:cNvCxnSpPr/>
          <p:nvPr>
            <p:custDataLst>
              <p:tags r:id="rId101"/>
            </p:custDataLst>
          </p:nvPr>
        </p:nvCxnSpPr>
        <p:spPr>
          <a:xfrm>
            <a:off x="981922" y="3273982"/>
            <a:ext cx="2388282" cy="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72" name="OTLSHAPE_T_db52820e89624c2fa406876dab9b3660_HorizontalConnector1"/>
          <p:cNvCxnSpPr/>
          <p:nvPr>
            <p:custDataLst>
              <p:tags r:id="rId102"/>
            </p:custDataLst>
          </p:nvPr>
        </p:nvCxnSpPr>
        <p:spPr>
          <a:xfrm>
            <a:off x="743246" y="3054780"/>
            <a:ext cx="2176826" cy="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71" name="OTLSHAPE_T_6a6e7149661c4d98ae22b9a84a20c0cd_HorizontalConnector1"/>
          <p:cNvCxnSpPr/>
          <p:nvPr>
            <p:custDataLst>
              <p:tags r:id="rId103"/>
            </p:custDataLst>
          </p:nvPr>
        </p:nvCxnSpPr>
        <p:spPr>
          <a:xfrm>
            <a:off x="1002284" y="2835578"/>
            <a:ext cx="1592693" cy="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70" name="OTLSHAPE_T_9cde6d5d307b4df7b1464248cab7fef6_HorizontalConnector1"/>
          <p:cNvCxnSpPr/>
          <p:nvPr>
            <p:custDataLst>
              <p:tags r:id="rId104"/>
            </p:custDataLst>
          </p:nvPr>
        </p:nvCxnSpPr>
        <p:spPr>
          <a:xfrm>
            <a:off x="1401360" y="2616376"/>
            <a:ext cx="843514" cy="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68" name="OTLSHAPE_T_a521783cf3084313af760cd9c2923e3c_HorizontalConnector1"/>
          <p:cNvCxnSpPr/>
          <p:nvPr>
            <p:custDataLst>
              <p:tags r:id="rId105"/>
            </p:custDataLst>
          </p:nvPr>
        </p:nvCxnSpPr>
        <p:spPr>
          <a:xfrm>
            <a:off x="948944" y="2397174"/>
            <a:ext cx="870806" cy="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67" name="OTLSHAPE_T_c3d685d5ae854fb185925e527e534f28_HorizontalConnector1"/>
          <p:cNvCxnSpPr/>
          <p:nvPr>
            <p:custDataLst>
              <p:tags r:id="rId106"/>
            </p:custDataLst>
          </p:nvPr>
        </p:nvCxnSpPr>
        <p:spPr>
          <a:xfrm>
            <a:off x="791802" y="2177972"/>
            <a:ext cx="527802" cy="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66" name="OTLSHAPE_T_f3c770d8a6a24238a57b373ef9984550_HorizontalConnector1"/>
          <p:cNvCxnSpPr/>
          <p:nvPr>
            <p:custDataLst>
              <p:tags r:id="rId107"/>
            </p:custDataLst>
          </p:nvPr>
        </p:nvCxnSpPr>
        <p:spPr>
          <a:xfrm>
            <a:off x="968163" y="1958770"/>
            <a:ext cx="101368" cy="0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64" name="OTLSHAPE_M_dbb50f5633bf443f924a9b2a6c194bf9_Connector1"/>
          <p:cNvCxnSpPr/>
          <p:nvPr>
            <p:custDataLst>
              <p:tags r:id="rId108"/>
            </p:custDataLst>
          </p:nvPr>
        </p:nvCxnSpPr>
        <p:spPr>
          <a:xfrm>
            <a:off x="9321943" y="700280"/>
            <a:ext cx="0" cy="30302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637" name="OTLSHAPE_TB_00000000000000000000000000000000_LeftEndCaps" hidden="1"/>
          <p:cNvSpPr txBox="1"/>
          <p:nvPr>
            <p:custDataLst>
              <p:tags r:id="rId109"/>
            </p:custDataLst>
          </p:nvPr>
        </p:nvSpPr>
        <p:spPr>
          <a:xfrm>
            <a:off x="254000" y="1016169"/>
            <a:ext cx="4699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rgbClr val="FF4500"/>
                </a:solidFill>
                <a:latin typeface="Calibri" panose="020F0502020204030204" pitchFamily="34" charset="0"/>
              </a:rPr>
              <a:t>2014</a:t>
            </a:r>
            <a:endParaRPr lang="en-US" b="1">
              <a:solidFill>
                <a:srgbClr val="FF4500"/>
              </a:solidFill>
              <a:latin typeface="Calibri" panose="020F0502020204030204" pitchFamily="34" charset="0"/>
            </a:endParaRPr>
          </a:p>
        </p:txBody>
      </p:sp>
      <p:sp>
        <p:nvSpPr>
          <p:cNvPr id="38639" name="OTLSHAPE_TB_00000000000000000000000000000000_RightEndCaps" hidden="1"/>
          <p:cNvSpPr txBox="1"/>
          <p:nvPr>
            <p:custDataLst>
              <p:tags r:id="rId110"/>
            </p:custDataLst>
          </p:nvPr>
        </p:nvSpPr>
        <p:spPr>
          <a:xfrm>
            <a:off x="11474534" y="1016169"/>
            <a:ext cx="4699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rgbClr val="FF4500"/>
                </a:solidFill>
                <a:latin typeface="Calibri" panose="020F0502020204030204" pitchFamily="34" charset="0"/>
              </a:rPr>
              <a:t>2015</a:t>
            </a:r>
            <a:endParaRPr lang="en-US" b="1">
              <a:solidFill>
                <a:srgbClr val="FF4500"/>
              </a:solidFill>
              <a:latin typeface="Calibri" panose="020F0502020204030204" pitchFamily="34" charset="0"/>
            </a:endParaRPr>
          </a:p>
        </p:txBody>
      </p:sp>
      <p:sp>
        <p:nvSpPr>
          <p:cNvPr id="38640" name="OTLSHAPE_TB_00000000000000000000000000000000_ScaleContainer"/>
          <p:cNvSpPr/>
          <p:nvPr>
            <p:custDataLst>
              <p:tags r:id="rId111"/>
            </p:custDataLst>
          </p:nvPr>
        </p:nvSpPr>
        <p:spPr>
          <a:xfrm>
            <a:off x="844465" y="1028700"/>
            <a:ext cx="10515600" cy="254000"/>
          </a:xfrm>
          <a:prstGeom prst="roundRect">
            <a:avLst/>
          </a:prstGeom>
          <a:gradFill flip="none" rotWithShape="1">
            <a:gsLst>
              <a:gs pos="0">
                <a:srgbClr val="A72F0E"/>
              </a:gs>
              <a:gs pos="100000">
                <a:srgbClr val="7F220B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41" name="OTLSHAPE_TB_00000000000000000000000000000000_ElapsedTime"/>
          <p:cNvSpPr/>
          <p:nvPr>
            <p:custDataLst>
              <p:tags r:id="rId112"/>
            </p:custDataLst>
          </p:nvPr>
        </p:nvSpPr>
        <p:spPr>
          <a:xfrm>
            <a:off x="844465" y="1028700"/>
            <a:ext cx="7785100" cy="254000"/>
          </a:xfrm>
          <a:prstGeom prst="roundRect">
            <a:avLst/>
          </a:prstGeom>
          <a:solidFill>
            <a:schemeClr val="accent4">
              <a:alpha val="30196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>
              <a:rot lat="0" lon="0" rev="0"/>
            </a:lightRig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43" name="OTLSHAPE_TB_00000000000000000000000000000000_TodayMarkerShape"/>
          <p:cNvSpPr/>
          <p:nvPr>
            <p:custDataLst>
              <p:tags r:id="rId113"/>
            </p:custDataLst>
          </p:nvPr>
        </p:nvSpPr>
        <p:spPr>
          <a:xfrm>
            <a:off x="8593096" y="1282700"/>
            <a:ext cx="76200" cy="84667"/>
          </a:xfrm>
          <a:prstGeom prst="triangl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44" name="OTLSHAPE_TB_00000000000000000000000000000000_TodayMarkerText"/>
          <p:cNvSpPr txBox="1"/>
          <p:nvPr>
            <p:custDataLst>
              <p:tags r:id="rId114"/>
            </p:custDataLst>
          </p:nvPr>
        </p:nvSpPr>
        <p:spPr>
          <a:xfrm>
            <a:off x="8439876" y="1367367"/>
            <a:ext cx="3810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4" smtClean="0">
                <a:solidFill>
                  <a:schemeClr val="dk1"/>
                </a:solidFill>
                <a:latin typeface="Century Gothic" panose="020B0502020202020204" pitchFamily="34" charset="0"/>
              </a:rPr>
              <a:t>Today</a:t>
            </a:r>
            <a:endParaRPr lang="en-US" sz="1000" spc="-14">
              <a:solidFill>
                <a:schemeClr val="dk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646" name="OTLSHAPE_TB_00000000000000000000000000000000_TimescaleInterval1"/>
          <p:cNvSpPr txBox="1"/>
          <p:nvPr>
            <p:custDataLst>
              <p:tags r:id="rId115"/>
            </p:custDataLst>
          </p:nvPr>
        </p:nvSpPr>
        <p:spPr>
          <a:xfrm>
            <a:off x="907965" y="1066800"/>
            <a:ext cx="177800" cy="1778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b="1" spc="-26" smtClean="0">
                <a:solidFill>
                  <a:schemeClr val="lt1"/>
                </a:solidFill>
                <a:latin typeface="Century Gothic" panose="020B0502020202020204" pitchFamily="34" charset="0"/>
              </a:rPr>
              <a:t>25</a:t>
            </a:r>
            <a:endParaRPr lang="en-US" sz="1200" b="1" spc="-26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647" name="OTLSHAPE_TB_00000000000000000000000000000000_TimescaleInterval2"/>
          <p:cNvSpPr txBox="1"/>
          <p:nvPr>
            <p:custDataLst>
              <p:tags r:id="rId116"/>
            </p:custDataLst>
          </p:nvPr>
        </p:nvSpPr>
        <p:spPr>
          <a:xfrm>
            <a:off x="1783221" y="1066800"/>
            <a:ext cx="177800" cy="1778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b="1" spc="-26" smtClean="0">
                <a:solidFill>
                  <a:schemeClr val="lt1"/>
                </a:solidFill>
                <a:latin typeface="Century Gothic" panose="020B0502020202020204" pitchFamily="34" charset="0"/>
              </a:rPr>
              <a:t>30</a:t>
            </a:r>
            <a:endParaRPr lang="en-US" sz="1200" b="1" spc="-26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648" name="OTLSHAPE_TB_00000000000000000000000000000000_TimescaleInterval3"/>
          <p:cNvSpPr txBox="1"/>
          <p:nvPr>
            <p:custDataLst>
              <p:tags r:id="rId117"/>
            </p:custDataLst>
          </p:nvPr>
        </p:nvSpPr>
        <p:spPr>
          <a:xfrm>
            <a:off x="2658477" y="1066800"/>
            <a:ext cx="177800" cy="1778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b="1" spc="-26" smtClean="0">
                <a:solidFill>
                  <a:schemeClr val="lt1"/>
                </a:solidFill>
                <a:latin typeface="Century Gothic" panose="020B0502020202020204" pitchFamily="34" charset="0"/>
              </a:rPr>
              <a:t>35</a:t>
            </a:r>
            <a:endParaRPr lang="en-US" sz="1200" b="1" spc="-26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649" name="OTLSHAPE_TB_00000000000000000000000000000000_TimescaleInterval4"/>
          <p:cNvSpPr txBox="1"/>
          <p:nvPr>
            <p:custDataLst>
              <p:tags r:id="rId118"/>
            </p:custDataLst>
          </p:nvPr>
        </p:nvSpPr>
        <p:spPr>
          <a:xfrm>
            <a:off x="3533733" y="1066800"/>
            <a:ext cx="177800" cy="1778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b="1" spc="-26" smtClean="0">
                <a:solidFill>
                  <a:schemeClr val="lt1"/>
                </a:solidFill>
                <a:latin typeface="Century Gothic" panose="020B0502020202020204" pitchFamily="34" charset="0"/>
              </a:rPr>
              <a:t>40</a:t>
            </a:r>
            <a:endParaRPr lang="en-US" sz="1200" b="1" spc="-26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650" name="OTLSHAPE_TB_00000000000000000000000000000000_TimescaleInterval5"/>
          <p:cNvSpPr txBox="1"/>
          <p:nvPr>
            <p:custDataLst>
              <p:tags r:id="rId119"/>
            </p:custDataLst>
          </p:nvPr>
        </p:nvSpPr>
        <p:spPr>
          <a:xfrm>
            <a:off x="4408989" y="1066800"/>
            <a:ext cx="177800" cy="1778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b="1" spc="-26" smtClean="0">
                <a:solidFill>
                  <a:schemeClr val="lt1"/>
                </a:solidFill>
                <a:latin typeface="Century Gothic" panose="020B0502020202020204" pitchFamily="34" charset="0"/>
              </a:rPr>
              <a:t>45</a:t>
            </a:r>
            <a:endParaRPr lang="en-US" sz="1200" b="1" spc="-26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651" name="OTLSHAPE_TB_00000000000000000000000000000000_TimescaleInterval6"/>
          <p:cNvSpPr txBox="1"/>
          <p:nvPr>
            <p:custDataLst>
              <p:tags r:id="rId120"/>
            </p:custDataLst>
          </p:nvPr>
        </p:nvSpPr>
        <p:spPr>
          <a:xfrm>
            <a:off x="5284245" y="1066800"/>
            <a:ext cx="177800" cy="1778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b="1" spc="-26" smtClean="0">
                <a:solidFill>
                  <a:schemeClr val="lt1"/>
                </a:solidFill>
                <a:latin typeface="Century Gothic" panose="020B0502020202020204" pitchFamily="34" charset="0"/>
              </a:rPr>
              <a:t>50</a:t>
            </a:r>
            <a:endParaRPr lang="en-US" sz="1200" b="1" spc="-26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652" name="OTLSHAPE_TB_00000000000000000000000000000000_TimescaleInterval7"/>
          <p:cNvSpPr txBox="1"/>
          <p:nvPr>
            <p:custDataLst>
              <p:tags r:id="rId121"/>
            </p:custDataLst>
          </p:nvPr>
        </p:nvSpPr>
        <p:spPr>
          <a:xfrm>
            <a:off x="6159500" y="1066800"/>
            <a:ext cx="88900" cy="1778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b="1" spc="-26" smtClean="0">
                <a:solidFill>
                  <a:schemeClr val="lt1"/>
                </a:solidFill>
                <a:latin typeface="Century Gothic" panose="020B0502020202020204" pitchFamily="34" charset="0"/>
              </a:rPr>
              <a:t>3</a:t>
            </a:r>
            <a:endParaRPr lang="en-US" sz="1200" b="1" spc="-26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654" name="OTLSHAPE_TB_00000000000000000000000000000000_TimescaleInterval8"/>
          <p:cNvSpPr txBox="1"/>
          <p:nvPr>
            <p:custDataLst>
              <p:tags r:id="rId122"/>
            </p:custDataLst>
          </p:nvPr>
        </p:nvSpPr>
        <p:spPr>
          <a:xfrm>
            <a:off x="7034756" y="1066800"/>
            <a:ext cx="88900" cy="1778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b="1" spc="-26" smtClean="0">
                <a:solidFill>
                  <a:schemeClr val="lt1"/>
                </a:solidFill>
                <a:latin typeface="Century Gothic" panose="020B0502020202020204" pitchFamily="34" charset="0"/>
              </a:rPr>
              <a:t>8</a:t>
            </a:r>
            <a:endParaRPr lang="en-US" sz="1200" b="1" spc="-26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655" name="OTLSHAPE_TB_00000000000000000000000000000000_TimescaleInterval9"/>
          <p:cNvSpPr txBox="1"/>
          <p:nvPr>
            <p:custDataLst>
              <p:tags r:id="rId123"/>
            </p:custDataLst>
          </p:nvPr>
        </p:nvSpPr>
        <p:spPr>
          <a:xfrm>
            <a:off x="7910012" y="1066800"/>
            <a:ext cx="177800" cy="1778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b="1" spc="-26" smtClean="0">
                <a:solidFill>
                  <a:schemeClr val="lt1"/>
                </a:solidFill>
                <a:latin typeface="Century Gothic" panose="020B0502020202020204" pitchFamily="34" charset="0"/>
              </a:rPr>
              <a:t>13</a:t>
            </a:r>
            <a:endParaRPr lang="en-US" sz="1200" b="1" spc="-26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657" name="OTLSHAPE_TB_00000000000000000000000000000000_TimescaleInterval10"/>
          <p:cNvSpPr txBox="1"/>
          <p:nvPr>
            <p:custDataLst>
              <p:tags r:id="rId124"/>
            </p:custDataLst>
          </p:nvPr>
        </p:nvSpPr>
        <p:spPr>
          <a:xfrm>
            <a:off x="8785268" y="1066800"/>
            <a:ext cx="177800" cy="1778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b="1" spc="-26" smtClean="0">
                <a:solidFill>
                  <a:schemeClr val="lt1"/>
                </a:solidFill>
                <a:latin typeface="Century Gothic" panose="020B0502020202020204" pitchFamily="34" charset="0"/>
              </a:rPr>
              <a:t>18</a:t>
            </a:r>
            <a:endParaRPr lang="en-US" sz="1200" b="1" spc="-26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658" name="OTLSHAPE_TB_00000000000000000000000000000000_TimescaleInterval11"/>
          <p:cNvSpPr txBox="1"/>
          <p:nvPr>
            <p:custDataLst>
              <p:tags r:id="rId125"/>
            </p:custDataLst>
          </p:nvPr>
        </p:nvSpPr>
        <p:spPr>
          <a:xfrm>
            <a:off x="9660524" y="1066800"/>
            <a:ext cx="177800" cy="1778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b="1" spc="-26" smtClean="0">
                <a:solidFill>
                  <a:schemeClr val="lt1"/>
                </a:solidFill>
                <a:latin typeface="Century Gothic" panose="020B0502020202020204" pitchFamily="34" charset="0"/>
              </a:rPr>
              <a:t>23</a:t>
            </a:r>
            <a:endParaRPr lang="en-US" sz="1200" b="1" spc="-26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660" name="OTLSHAPE_TB_00000000000000000000000000000000_TimescaleInterval12"/>
          <p:cNvSpPr txBox="1"/>
          <p:nvPr>
            <p:custDataLst>
              <p:tags r:id="rId126"/>
            </p:custDataLst>
          </p:nvPr>
        </p:nvSpPr>
        <p:spPr>
          <a:xfrm>
            <a:off x="10535779" y="1066800"/>
            <a:ext cx="177800" cy="1778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b="1" spc="-26" smtClean="0">
                <a:solidFill>
                  <a:schemeClr val="lt1"/>
                </a:solidFill>
                <a:latin typeface="Century Gothic" panose="020B0502020202020204" pitchFamily="34" charset="0"/>
              </a:rPr>
              <a:t>28</a:t>
            </a:r>
            <a:endParaRPr lang="en-US" sz="1200" b="1" spc="-26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662" name="OTLSHAPE_TB_00000000000000000000000000000000_ScaleMarking1"/>
          <p:cNvSpPr txBox="1"/>
          <p:nvPr>
            <p:custDataLst>
              <p:tags r:id="rId127"/>
            </p:custDataLst>
          </p:nvPr>
        </p:nvSpPr>
        <p:spPr>
          <a:xfrm>
            <a:off x="907965" y="841841"/>
            <a:ext cx="342900" cy="1868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26" smtClean="0">
                <a:solidFill>
                  <a:srgbClr val="A72F0E"/>
                </a:solidFill>
                <a:latin typeface="Century Gothic" panose="020B0502020202020204" pitchFamily="34" charset="0"/>
              </a:rPr>
              <a:t>2014</a:t>
            </a:r>
            <a:endParaRPr lang="en-US" sz="1200" b="1" spc="-26">
              <a:solidFill>
                <a:srgbClr val="A72F0E"/>
              </a:solidFill>
              <a:latin typeface="Century Gothic" panose="020B0502020202020204" pitchFamily="34" charset="0"/>
            </a:endParaRPr>
          </a:p>
        </p:txBody>
      </p:sp>
      <p:sp>
        <p:nvSpPr>
          <p:cNvPr id="38663" name="OTLSHAPE_TB_00000000000000000000000000000000_ScaleMarking2"/>
          <p:cNvSpPr txBox="1"/>
          <p:nvPr>
            <p:custDataLst>
              <p:tags r:id="rId128"/>
            </p:custDataLst>
          </p:nvPr>
        </p:nvSpPr>
        <p:spPr>
          <a:xfrm>
            <a:off x="6159500" y="841841"/>
            <a:ext cx="342900" cy="1868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26" smtClean="0">
                <a:solidFill>
                  <a:srgbClr val="A72F0E"/>
                </a:solidFill>
                <a:latin typeface="Century Gothic" panose="020B0502020202020204" pitchFamily="34" charset="0"/>
              </a:rPr>
              <a:t>2015</a:t>
            </a:r>
            <a:endParaRPr lang="en-US" sz="1200" b="1" spc="-26">
              <a:solidFill>
                <a:srgbClr val="A72F0E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02" name="OTLSHAPE_M_f03de49e98d34b15881cebc29ed3eaf9_Title"/>
          <p:cNvSpPr txBox="1"/>
          <p:nvPr>
            <p:custDataLst>
              <p:tags r:id="rId129"/>
            </p:custDataLst>
          </p:nvPr>
        </p:nvSpPr>
        <p:spPr>
          <a:xfrm>
            <a:off x="2979542" y="566657"/>
            <a:ext cx="736600" cy="17128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0" smtClean="0">
                <a:solidFill>
                  <a:schemeClr val="accent4"/>
                </a:solidFill>
                <a:latin typeface="Century Gothic" panose="020B0502020202020204" pitchFamily="34" charset="0"/>
              </a:rPr>
              <a:t>Validation </a:t>
            </a:r>
            <a:endParaRPr lang="en-US" sz="1100" spc="-10">
              <a:solidFill>
                <a:schemeClr val="accent4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03" name="OTLSHAPE_M_f03de49e98d34b15881cebc29ed3eaf9_Date"/>
          <p:cNvSpPr txBox="1"/>
          <p:nvPr>
            <p:custDataLst>
              <p:tags r:id="rId130"/>
            </p:custDataLst>
          </p:nvPr>
        </p:nvSpPr>
        <p:spPr>
          <a:xfrm>
            <a:off x="3043296" y="737938"/>
            <a:ext cx="6096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chemeClr val="dk2"/>
                </a:solidFill>
                <a:latin typeface="Century Gothic" panose="020B0502020202020204" pitchFamily="34" charset="0"/>
              </a:rPr>
              <a:t>9/24/2014</a:t>
            </a:r>
            <a:endParaRPr lang="en-US" sz="1000" spc="-6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04" name="OTLSHAPE_M_f03de49e98d34b15881cebc29ed3eaf9_Shape"/>
          <p:cNvSpPr/>
          <p:nvPr>
            <p:custDataLst>
              <p:tags r:id="rId131"/>
            </p:custDataLst>
          </p:nvPr>
        </p:nvSpPr>
        <p:spPr>
          <a:xfrm>
            <a:off x="3268996" y="914400"/>
            <a:ext cx="152400" cy="177800"/>
          </a:xfrm>
          <a:prstGeom prst="flowChartManualOperation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06" name="OTLSHAPE_M_63da6123fb43419aa85eb83df0c979f6_Title"/>
          <p:cNvSpPr txBox="1"/>
          <p:nvPr>
            <p:custDataLst>
              <p:tags r:id="rId132"/>
            </p:custDataLst>
          </p:nvPr>
        </p:nvSpPr>
        <p:spPr>
          <a:xfrm>
            <a:off x="5169825" y="416137"/>
            <a:ext cx="711200" cy="3425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0" smtClean="0">
                <a:solidFill>
                  <a:schemeClr val="accent4"/>
                </a:solidFill>
                <a:latin typeface="Century Gothic" panose="020B0502020202020204" pitchFamily="34" charset="0"/>
              </a:rPr>
              <a:t>Minimal Prototype </a:t>
            </a:r>
            <a:endParaRPr lang="en-US" sz="1100" spc="-10">
              <a:solidFill>
                <a:schemeClr val="accent4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07" name="OTLSHAPE_M_63da6123fb43419aa85eb83df0c979f6_Date"/>
          <p:cNvSpPr txBox="1"/>
          <p:nvPr>
            <p:custDataLst>
              <p:tags r:id="rId133"/>
            </p:custDataLst>
          </p:nvPr>
        </p:nvSpPr>
        <p:spPr>
          <a:xfrm>
            <a:off x="5183732" y="758698"/>
            <a:ext cx="6858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smtClean="0">
                <a:solidFill>
                  <a:schemeClr val="dk2"/>
                </a:solidFill>
                <a:latin typeface="Century Gothic" panose="020B0502020202020204" pitchFamily="34" charset="0"/>
              </a:rPr>
              <a:t>12/20/2014</a:t>
            </a:r>
            <a:endParaRPr lang="en-US" sz="1000" spc="-4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09" name="OTLSHAPE_M_63da6123fb43419aa85eb83df0c979f6_Shape"/>
          <p:cNvSpPr/>
          <p:nvPr>
            <p:custDataLst>
              <p:tags r:id="rId134"/>
            </p:custDataLst>
          </p:nvPr>
        </p:nvSpPr>
        <p:spPr>
          <a:xfrm>
            <a:off x="5444632" y="914400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810" name="OTLSHAPE_M_c5f0b0aadfdc488d88e811a1116ac1c7_Title"/>
          <p:cNvSpPr txBox="1"/>
          <p:nvPr>
            <p:custDataLst>
              <p:tags r:id="rId135"/>
            </p:custDataLst>
          </p:nvPr>
        </p:nvSpPr>
        <p:spPr>
          <a:xfrm>
            <a:off x="7692958" y="432519"/>
            <a:ext cx="762000" cy="3425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mtClean="0">
                <a:solidFill>
                  <a:schemeClr val="accent4"/>
                </a:solidFill>
                <a:latin typeface="Century Gothic" panose="020B0502020202020204" pitchFamily="34" charset="0"/>
              </a:rPr>
              <a:t>Integrated Prototype</a:t>
            </a:r>
            <a:endParaRPr lang="en-US" sz="1100">
              <a:solidFill>
                <a:schemeClr val="accent4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12" name="OTLSHAPE_M_c5f0b0aadfdc488d88e811a1116ac1c7_Date"/>
          <p:cNvSpPr txBox="1"/>
          <p:nvPr>
            <p:custDataLst>
              <p:tags r:id="rId136"/>
            </p:custDataLst>
          </p:nvPr>
        </p:nvSpPr>
        <p:spPr>
          <a:xfrm>
            <a:off x="7804878" y="775080"/>
            <a:ext cx="5334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chemeClr val="dk2"/>
                </a:solidFill>
                <a:latin typeface="Century Gothic" panose="020B0502020202020204" pitchFamily="34" charset="0"/>
              </a:rPr>
              <a:t>4/1/2015</a:t>
            </a:r>
            <a:endParaRPr lang="en-US" sz="1000" spc="-6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13" name="OTLSHAPE_M_c5f0b0aadfdc488d88e811a1116ac1c7_Shape"/>
          <p:cNvSpPr/>
          <p:nvPr>
            <p:custDataLst>
              <p:tags r:id="rId137"/>
            </p:custDataLst>
          </p:nvPr>
        </p:nvSpPr>
        <p:spPr>
          <a:xfrm>
            <a:off x="7995378" y="914400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814" name="OTLSHAPE_M_dbb50f5633bf443f924a9b2a6c194bf9_Title"/>
          <p:cNvSpPr txBox="1"/>
          <p:nvPr>
            <p:custDataLst>
              <p:tags r:id="rId138"/>
            </p:custDataLst>
          </p:nvPr>
        </p:nvSpPr>
        <p:spPr>
          <a:xfrm>
            <a:off x="8955992" y="373297"/>
            <a:ext cx="736600" cy="17128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i="1" u="sng" spc="-10" smtClean="0">
                <a:solidFill>
                  <a:schemeClr val="accent4"/>
                </a:solidFill>
                <a:latin typeface="Century Gothic" panose="020B0502020202020204" pitchFamily="34" charset="0"/>
              </a:rPr>
              <a:t>Integration</a:t>
            </a:r>
            <a:endParaRPr lang="en-US" sz="1100" b="1" i="1" u="sng" spc="-10">
              <a:solidFill>
                <a:schemeClr val="accent4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15" name="OTLSHAPE_M_dbb50f5633bf443f924a9b2a6c194bf9_Date"/>
          <p:cNvSpPr txBox="1"/>
          <p:nvPr>
            <p:custDataLst>
              <p:tags r:id="rId139"/>
            </p:custDataLst>
          </p:nvPr>
        </p:nvSpPr>
        <p:spPr>
          <a:xfrm>
            <a:off x="9020042" y="544578"/>
            <a:ext cx="6096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chemeClr val="dk2"/>
                </a:solidFill>
                <a:latin typeface="Century Gothic" panose="020B0502020202020204" pitchFamily="34" charset="0"/>
              </a:rPr>
              <a:t>5/21/2015</a:t>
            </a:r>
            <a:endParaRPr lang="en-US" sz="1000" spc="-6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17" name="OTLSHAPE_M_dbb50f5633bf443f924a9b2a6c194bf9_Shape"/>
          <p:cNvSpPr/>
          <p:nvPr>
            <p:custDataLst>
              <p:tags r:id="rId140"/>
            </p:custDataLst>
          </p:nvPr>
        </p:nvSpPr>
        <p:spPr>
          <a:xfrm>
            <a:off x="9245743" y="914400"/>
            <a:ext cx="152400" cy="177800"/>
          </a:xfrm>
          <a:prstGeom prst="flowChartManualOperation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18" name="OTLSHAPE_M_e1997830e9164f1897ba2794adf520f5_Title"/>
          <p:cNvSpPr txBox="1"/>
          <p:nvPr>
            <p:custDataLst>
              <p:tags r:id="rId141"/>
            </p:custDataLst>
          </p:nvPr>
        </p:nvSpPr>
        <p:spPr>
          <a:xfrm>
            <a:off x="602613" y="1595338"/>
            <a:ext cx="584200" cy="17128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chemeClr val="dk2"/>
                </a:solidFill>
                <a:latin typeface="Century Gothic" panose="020B0502020202020204" pitchFamily="34" charset="0"/>
              </a:rPr>
              <a:t> Kick-Off</a:t>
            </a:r>
            <a:endParaRPr lang="en-US" sz="1100" b="1" spc="-14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19" name="OTLSHAPE_M_e1997830e9164f1897ba2794adf520f5_Date"/>
          <p:cNvSpPr txBox="1"/>
          <p:nvPr>
            <p:custDataLst>
              <p:tags r:id="rId142"/>
            </p:custDataLst>
          </p:nvPr>
        </p:nvSpPr>
        <p:spPr>
          <a:xfrm>
            <a:off x="592580" y="1439636"/>
            <a:ext cx="6096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chemeClr val="accent6"/>
                </a:solidFill>
                <a:latin typeface="Century Gothic" panose="020B0502020202020204" pitchFamily="34" charset="0"/>
              </a:rPr>
              <a:t>6/18/2014</a:t>
            </a:r>
            <a:endParaRPr lang="en-US" sz="1000" spc="-6">
              <a:solidFill>
                <a:schemeClr val="accent6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20" name="OTLSHAPE_M_e1997830e9164f1897ba2794adf520f5_Shape"/>
          <p:cNvSpPr/>
          <p:nvPr>
            <p:custDataLst>
              <p:tags r:id="rId143"/>
            </p:custDataLst>
          </p:nvPr>
        </p:nvSpPr>
        <p:spPr>
          <a:xfrm>
            <a:off x="818280" y="1219200"/>
            <a:ext cx="152400" cy="177800"/>
          </a:xfrm>
          <a:prstGeom prst="chevron">
            <a:avLst>
              <a:gd name="adj" fmla="val 30000"/>
            </a:avLst>
          </a:prstGeom>
          <a:solidFill>
            <a:srgbClr val="F49D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822" name="OTLSHAPE_M_d86e152a27904588aa6294779e1dfbe9_Title"/>
          <p:cNvSpPr txBox="1"/>
          <p:nvPr>
            <p:custDataLst>
              <p:tags r:id="rId144"/>
            </p:custDataLst>
          </p:nvPr>
        </p:nvSpPr>
        <p:spPr>
          <a:xfrm>
            <a:off x="10725881" y="1595338"/>
            <a:ext cx="749300" cy="17128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2" smtClean="0">
                <a:solidFill>
                  <a:schemeClr val="dk2"/>
                </a:solidFill>
                <a:latin typeface="Century Gothic" panose="020B0502020202020204" pitchFamily="34" charset="0"/>
              </a:rPr>
              <a:t>Submission</a:t>
            </a:r>
            <a:endParaRPr lang="en-US" sz="1100" b="1" spc="-12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23" name="OTLSHAPE_M_d86e152a27904588aa6294779e1dfbe9_Date"/>
          <p:cNvSpPr txBox="1"/>
          <p:nvPr>
            <p:custDataLst>
              <p:tags r:id="rId145"/>
            </p:custDataLst>
          </p:nvPr>
        </p:nvSpPr>
        <p:spPr>
          <a:xfrm>
            <a:off x="10795562" y="1439636"/>
            <a:ext cx="6096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chemeClr val="accent6"/>
                </a:solidFill>
                <a:latin typeface="Century Gothic" panose="020B0502020202020204" pitchFamily="34" charset="0"/>
              </a:rPr>
              <a:t>7/31/2015</a:t>
            </a:r>
            <a:endParaRPr lang="en-US" sz="1000" spc="-6">
              <a:solidFill>
                <a:schemeClr val="accent6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24" name="OTLSHAPE_M_d86e152a27904588aa6294779e1dfbe9_Shape"/>
          <p:cNvSpPr/>
          <p:nvPr>
            <p:custDataLst>
              <p:tags r:id="rId146"/>
            </p:custDataLst>
          </p:nvPr>
        </p:nvSpPr>
        <p:spPr>
          <a:xfrm>
            <a:off x="11021262" y="1219200"/>
            <a:ext cx="152400" cy="177800"/>
          </a:xfrm>
          <a:prstGeom prst="chevron">
            <a:avLst>
              <a:gd name="adj" fmla="val 30000"/>
            </a:avLst>
          </a:prstGeom>
          <a:solidFill>
            <a:srgbClr val="F49D0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825" name="OTLSHAPE_T_f3c770d8a6a24238a57b373ef9984550_Shape"/>
          <p:cNvSpPr/>
          <p:nvPr>
            <p:custDataLst>
              <p:tags r:id="rId147"/>
            </p:custDataLst>
          </p:nvPr>
        </p:nvSpPr>
        <p:spPr>
          <a:xfrm>
            <a:off x="1069531" y="1881257"/>
            <a:ext cx="685800" cy="155025"/>
          </a:xfrm>
          <a:prstGeom prst="round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27" name="OTLSHAPE_T_f3c770d8a6a24238a57b373ef9984550_ShapePercentage" hidden="1"/>
          <p:cNvSpPr/>
          <p:nvPr>
            <p:custDataLst>
              <p:tags r:id="rId148"/>
            </p:custDataLst>
          </p:nvPr>
        </p:nvSpPr>
        <p:spPr>
          <a:xfrm>
            <a:off x="1069531" y="1881257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28" name="OTLSHAPE_T_f3c770d8a6a24238a57b373ef9984550_TextPercentage" hidden="1"/>
          <p:cNvSpPr txBox="1"/>
          <p:nvPr>
            <p:custDataLst>
              <p:tags r:id="rId149"/>
            </p:custDataLst>
          </p:nvPr>
        </p:nvSpPr>
        <p:spPr>
          <a:xfrm>
            <a:off x="0" y="188091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8829" name="OTLSHAPE_T_f3c770d8a6a24238a57b373ef9984550_StartDate" hidden="1"/>
          <p:cNvSpPr txBox="1"/>
          <p:nvPr>
            <p:custDataLst>
              <p:tags r:id="rId150"/>
            </p:custDataLst>
          </p:nvPr>
        </p:nvSpPr>
        <p:spPr>
          <a:xfrm>
            <a:off x="0" y="1880919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30" name="OTLSHAPE_T_f3c770d8a6a24238a57b373ef9984550_EndDate" hidden="1"/>
          <p:cNvSpPr txBox="1"/>
          <p:nvPr>
            <p:custDataLst>
              <p:tags r:id="rId151"/>
            </p:custDataLst>
          </p:nvPr>
        </p:nvSpPr>
        <p:spPr>
          <a:xfrm>
            <a:off x="0" y="1880919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31" name="OTLSHAPE_T_f3c770d8a6a24238a57b373ef9984550_JoinedDate"/>
          <p:cNvSpPr txBox="1"/>
          <p:nvPr>
            <p:custDataLst>
              <p:tags r:id="rId152"/>
            </p:custDataLst>
          </p:nvPr>
        </p:nvSpPr>
        <p:spPr>
          <a:xfrm>
            <a:off x="1795528" y="1888708"/>
            <a:ext cx="5842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 smtClean="0">
                <a:solidFill>
                  <a:schemeClr val="accent1"/>
                </a:solidFill>
                <a:latin typeface="Century Gothic" panose="020B0502020202020204" pitchFamily="34" charset="0"/>
              </a:rPr>
              <a:t>6/25 - 7/21</a:t>
            </a:r>
            <a:endParaRPr lang="en-US" sz="900" spc="-6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32" name="OTLSHAPE_T_f3c770d8a6a24238a57b373ef9984550_Duration"/>
          <p:cNvSpPr txBox="1"/>
          <p:nvPr>
            <p:custDataLst>
              <p:tags r:id="rId153"/>
            </p:custDataLst>
          </p:nvPr>
        </p:nvSpPr>
        <p:spPr>
          <a:xfrm>
            <a:off x="1212820" y="1881257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chemeClr val="lt2"/>
                </a:solidFill>
                <a:latin typeface="Calibri" panose="020F0502020204030204" pitchFamily="34" charset="0"/>
              </a:rPr>
              <a:t>27 days</a:t>
            </a:r>
            <a:endParaRPr lang="en-US" sz="1000" spc="-8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38833" name="OTLSHAPE_T_f3c770d8a6a24238a57b373ef9984550_Title"/>
          <p:cNvSpPr txBox="1"/>
          <p:nvPr>
            <p:custDataLst>
              <p:tags r:id="rId154"/>
            </p:custDataLst>
          </p:nvPr>
        </p:nvSpPr>
        <p:spPr>
          <a:xfrm>
            <a:off x="127000" y="1880919"/>
            <a:ext cx="8509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smtClean="0">
                <a:solidFill>
                  <a:schemeClr val="dk2"/>
                </a:solidFill>
                <a:latin typeface="Century Gothic" panose="020B0502020202020204" pitchFamily="34" charset="0"/>
              </a:rPr>
              <a:t>Requirements</a:t>
            </a:r>
            <a:endParaRPr lang="en-US" sz="1000" spc="-8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35" name="OTLSHAPE_T_c3d685d5ae854fb185925e527e534f28_Shape"/>
          <p:cNvSpPr/>
          <p:nvPr>
            <p:custDataLst>
              <p:tags r:id="rId155"/>
            </p:custDataLst>
          </p:nvPr>
        </p:nvSpPr>
        <p:spPr>
          <a:xfrm>
            <a:off x="1319604" y="2100459"/>
            <a:ext cx="876300" cy="155025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36" name="OTLSHAPE_T_c3d685d5ae854fb185925e527e534f28_ShapePercentage" hidden="1"/>
          <p:cNvSpPr/>
          <p:nvPr>
            <p:custDataLst>
              <p:tags r:id="rId156"/>
            </p:custDataLst>
          </p:nvPr>
        </p:nvSpPr>
        <p:spPr>
          <a:xfrm>
            <a:off x="1319604" y="2100459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37" name="OTLSHAPE_T_c3d685d5ae854fb185925e527e534f28_TextPercentage" hidden="1"/>
          <p:cNvSpPr txBox="1"/>
          <p:nvPr>
            <p:custDataLst>
              <p:tags r:id="rId157"/>
            </p:custDataLst>
          </p:nvPr>
        </p:nvSpPr>
        <p:spPr>
          <a:xfrm>
            <a:off x="0" y="210012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8838" name="OTLSHAPE_T_c3d685d5ae854fb185925e527e534f28_StartDate" hidden="1"/>
          <p:cNvSpPr txBox="1"/>
          <p:nvPr>
            <p:custDataLst>
              <p:tags r:id="rId158"/>
            </p:custDataLst>
          </p:nvPr>
        </p:nvSpPr>
        <p:spPr>
          <a:xfrm>
            <a:off x="0" y="2100121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40" name="OTLSHAPE_T_c3d685d5ae854fb185925e527e534f28_EndDate" hidden="1"/>
          <p:cNvSpPr txBox="1"/>
          <p:nvPr>
            <p:custDataLst>
              <p:tags r:id="rId159"/>
            </p:custDataLst>
          </p:nvPr>
        </p:nvSpPr>
        <p:spPr>
          <a:xfrm>
            <a:off x="0" y="2100121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41" name="OTLSHAPE_T_c3d685d5ae854fb185925e527e534f28_JoinedDate"/>
          <p:cNvSpPr txBox="1"/>
          <p:nvPr>
            <p:custDataLst>
              <p:tags r:id="rId160"/>
            </p:custDataLst>
          </p:nvPr>
        </p:nvSpPr>
        <p:spPr>
          <a:xfrm>
            <a:off x="2245660" y="2107910"/>
            <a:ext cx="4572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 smtClean="0">
                <a:solidFill>
                  <a:schemeClr val="accent1"/>
                </a:solidFill>
                <a:latin typeface="Century Gothic" panose="020B0502020202020204" pitchFamily="34" charset="0"/>
              </a:rPr>
              <a:t>7/5 - 8/8</a:t>
            </a:r>
            <a:endParaRPr lang="en-US" sz="900" spc="-6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43" name="OTLSHAPE_T_c3d685d5ae854fb185925e527e534f28_Duration"/>
          <p:cNvSpPr txBox="1"/>
          <p:nvPr>
            <p:custDataLst>
              <p:tags r:id="rId161"/>
            </p:custDataLst>
          </p:nvPr>
        </p:nvSpPr>
        <p:spPr>
          <a:xfrm>
            <a:off x="1562922" y="2100459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chemeClr val="lt2"/>
                </a:solidFill>
                <a:latin typeface="Calibri" panose="020F0502020204030204" pitchFamily="34" charset="0"/>
              </a:rPr>
              <a:t>35 days</a:t>
            </a:r>
            <a:endParaRPr lang="en-US" sz="1000" spc="-8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38844" name="OTLSHAPE_T_c3d685d5ae854fb185925e527e534f28_Title"/>
          <p:cNvSpPr txBox="1"/>
          <p:nvPr>
            <p:custDataLst>
              <p:tags r:id="rId162"/>
            </p:custDataLst>
          </p:nvPr>
        </p:nvSpPr>
        <p:spPr>
          <a:xfrm>
            <a:off x="127000" y="2100121"/>
            <a:ext cx="6731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smtClean="0">
                <a:solidFill>
                  <a:schemeClr val="dk2"/>
                </a:solidFill>
                <a:latin typeface="Century Gothic" panose="020B0502020202020204" pitchFamily="34" charset="0"/>
              </a:rPr>
              <a:t>Validation </a:t>
            </a:r>
            <a:endParaRPr lang="en-US" sz="1000" spc="-8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46" name="OTLSHAPE_T_a521783cf3084313af760cd9c2923e3c_Shape"/>
          <p:cNvSpPr/>
          <p:nvPr>
            <p:custDataLst>
              <p:tags r:id="rId163"/>
            </p:custDataLst>
          </p:nvPr>
        </p:nvSpPr>
        <p:spPr>
          <a:xfrm>
            <a:off x="1819750" y="2319661"/>
            <a:ext cx="977900" cy="155025"/>
          </a:xfrm>
          <a:prstGeom prst="round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47" name="OTLSHAPE_T_a521783cf3084313af760cd9c2923e3c_ShapePercentage" hidden="1"/>
          <p:cNvSpPr/>
          <p:nvPr>
            <p:custDataLst>
              <p:tags r:id="rId164"/>
            </p:custDataLst>
          </p:nvPr>
        </p:nvSpPr>
        <p:spPr>
          <a:xfrm>
            <a:off x="1819750" y="2319661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48" name="OTLSHAPE_T_a521783cf3084313af760cd9c2923e3c_TextPercentage" hidden="1"/>
          <p:cNvSpPr txBox="1"/>
          <p:nvPr>
            <p:custDataLst>
              <p:tags r:id="rId165"/>
            </p:custDataLst>
          </p:nvPr>
        </p:nvSpPr>
        <p:spPr>
          <a:xfrm>
            <a:off x="0" y="231932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8849" name="OTLSHAPE_T_a521783cf3084313af760cd9c2923e3c_StartDate" hidden="1"/>
          <p:cNvSpPr txBox="1"/>
          <p:nvPr>
            <p:custDataLst>
              <p:tags r:id="rId166"/>
            </p:custDataLst>
          </p:nvPr>
        </p:nvSpPr>
        <p:spPr>
          <a:xfrm>
            <a:off x="0" y="2319323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51" name="OTLSHAPE_T_a521783cf3084313af760cd9c2923e3c_EndDate" hidden="1"/>
          <p:cNvSpPr txBox="1"/>
          <p:nvPr>
            <p:custDataLst>
              <p:tags r:id="rId167"/>
            </p:custDataLst>
          </p:nvPr>
        </p:nvSpPr>
        <p:spPr>
          <a:xfrm>
            <a:off x="0" y="2319323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52" name="OTLSHAPE_T_a521783cf3084313af760cd9c2923e3c_JoinedDate"/>
          <p:cNvSpPr txBox="1"/>
          <p:nvPr>
            <p:custDataLst>
              <p:tags r:id="rId168"/>
            </p:custDataLst>
          </p:nvPr>
        </p:nvSpPr>
        <p:spPr>
          <a:xfrm>
            <a:off x="2845835" y="2327112"/>
            <a:ext cx="5207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 smtClean="0">
                <a:solidFill>
                  <a:schemeClr val="accent1"/>
                </a:solidFill>
                <a:latin typeface="Century Gothic" panose="020B0502020202020204" pitchFamily="34" charset="0"/>
              </a:rPr>
              <a:t>7/25 - 9/1</a:t>
            </a:r>
            <a:endParaRPr lang="en-US" sz="900" spc="-6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53" name="OTLSHAPE_T_a521783cf3084313af760cd9c2923e3c_Duration"/>
          <p:cNvSpPr txBox="1"/>
          <p:nvPr>
            <p:custDataLst>
              <p:tags r:id="rId169"/>
            </p:custDataLst>
          </p:nvPr>
        </p:nvSpPr>
        <p:spPr>
          <a:xfrm>
            <a:off x="2113083" y="231966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chemeClr val="lt2"/>
                </a:solidFill>
                <a:latin typeface="Calibri" panose="020F0502020204030204" pitchFamily="34" charset="0"/>
              </a:rPr>
              <a:t>39 days</a:t>
            </a:r>
            <a:endParaRPr lang="en-US" sz="1000" spc="-8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38854" name="OTLSHAPE_T_a521783cf3084313af760cd9c2923e3c_Title"/>
          <p:cNvSpPr txBox="1"/>
          <p:nvPr>
            <p:custDataLst>
              <p:tags r:id="rId170"/>
            </p:custDataLst>
          </p:nvPr>
        </p:nvSpPr>
        <p:spPr>
          <a:xfrm>
            <a:off x="127000" y="2319323"/>
            <a:ext cx="8255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smtClean="0">
                <a:solidFill>
                  <a:schemeClr val="dk2"/>
                </a:solidFill>
                <a:latin typeface="Century Gothic" panose="020B0502020202020204" pitchFamily="34" charset="0"/>
              </a:rPr>
              <a:t>Data Analysis</a:t>
            </a:r>
            <a:endParaRPr lang="en-US" sz="1000" spc="-8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56" name="OTLSHAPE_T_9cde6d5d307b4df7b1464248cab7fef6_Shape"/>
          <p:cNvSpPr/>
          <p:nvPr>
            <p:custDataLst>
              <p:tags r:id="rId171"/>
            </p:custDataLst>
          </p:nvPr>
        </p:nvSpPr>
        <p:spPr>
          <a:xfrm>
            <a:off x="2244875" y="2538863"/>
            <a:ext cx="850900" cy="155025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57" name="OTLSHAPE_T_9cde6d5d307b4df7b1464248cab7fef6_ShapePercentage" hidden="1"/>
          <p:cNvSpPr/>
          <p:nvPr>
            <p:custDataLst>
              <p:tags r:id="rId172"/>
            </p:custDataLst>
          </p:nvPr>
        </p:nvSpPr>
        <p:spPr>
          <a:xfrm>
            <a:off x="2244875" y="2538863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58" name="OTLSHAPE_T_9cde6d5d307b4df7b1464248cab7fef6_TextPercentage" hidden="1"/>
          <p:cNvSpPr txBox="1"/>
          <p:nvPr>
            <p:custDataLst>
              <p:tags r:id="rId173"/>
            </p:custDataLst>
          </p:nvPr>
        </p:nvSpPr>
        <p:spPr>
          <a:xfrm>
            <a:off x="0" y="253852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8859" name="OTLSHAPE_T_9cde6d5d307b4df7b1464248cab7fef6_StartDate" hidden="1"/>
          <p:cNvSpPr txBox="1"/>
          <p:nvPr>
            <p:custDataLst>
              <p:tags r:id="rId174"/>
            </p:custDataLst>
          </p:nvPr>
        </p:nvSpPr>
        <p:spPr>
          <a:xfrm>
            <a:off x="0" y="2538525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61" name="OTLSHAPE_T_9cde6d5d307b4df7b1464248cab7fef6_EndDate" hidden="1"/>
          <p:cNvSpPr txBox="1"/>
          <p:nvPr>
            <p:custDataLst>
              <p:tags r:id="rId175"/>
            </p:custDataLst>
          </p:nvPr>
        </p:nvSpPr>
        <p:spPr>
          <a:xfrm>
            <a:off x="0" y="2538525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62" name="OTLSHAPE_T_9cde6d5d307b4df7b1464248cab7fef6_JoinedDate"/>
          <p:cNvSpPr txBox="1"/>
          <p:nvPr>
            <p:custDataLst>
              <p:tags r:id="rId176"/>
            </p:custDataLst>
          </p:nvPr>
        </p:nvSpPr>
        <p:spPr>
          <a:xfrm>
            <a:off x="3145923" y="2546314"/>
            <a:ext cx="5842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 smtClean="0">
                <a:solidFill>
                  <a:schemeClr val="accent1"/>
                </a:solidFill>
                <a:latin typeface="Century Gothic" panose="020B0502020202020204" pitchFamily="34" charset="0"/>
              </a:rPr>
              <a:t>8/11 - 9/13</a:t>
            </a:r>
            <a:endParaRPr lang="en-US" sz="900" spc="-6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63" name="OTLSHAPE_T_9cde6d5d307b4df7b1464248cab7fef6_Duration"/>
          <p:cNvSpPr txBox="1"/>
          <p:nvPr>
            <p:custDataLst>
              <p:tags r:id="rId177"/>
            </p:custDataLst>
          </p:nvPr>
        </p:nvSpPr>
        <p:spPr>
          <a:xfrm>
            <a:off x="2475689" y="253886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chemeClr val="lt2"/>
                </a:solidFill>
                <a:latin typeface="Calibri" panose="020F0502020204030204" pitchFamily="34" charset="0"/>
              </a:rPr>
              <a:t>34 days</a:t>
            </a:r>
            <a:endParaRPr lang="en-US" sz="1000" spc="-8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38864" name="OTLSHAPE_T_9cde6d5d307b4df7b1464248cab7fef6_Title"/>
          <p:cNvSpPr txBox="1"/>
          <p:nvPr>
            <p:custDataLst>
              <p:tags r:id="rId178"/>
            </p:custDataLst>
          </p:nvPr>
        </p:nvSpPr>
        <p:spPr>
          <a:xfrm>
            <a:off x="127000" y="2538525"/>
            <a:ext cx="12827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smtClean="0">
                <a:solidFill>
                  <a:schemeClr val="dk2"/>
                </a:solidFill>
                <a:latin typeface="Century Gothic" panose="020B0502020202020204" pitchFamily="34" charset="0"/>
              </a:rPr>
              <a:t>Architectural Review</a:t>
            </a:r>
            <a:endParaRPr lang="en-US" sz="1000" spc="-4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65" name="OTLSHAPE_T_6a6e7149661c4d98ae22b9a84a20c0cd_Shape"/>
          <p:cNvSpPr/>
          <p:nvPr>
            <p:custDataLst>
              <p:tags r:id="rId179"/>
            </p:custDataLst>
          </p:nvPr>
        </p:nvSpPr>
        <p:spPr>
          <a:xfrm>
            <a:off x="2594977" y="2758065"/>
            <a:ext cx="1054100" cy="155025"/>
          </a:xfrm>
          <a:prstGeom prst="round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66" name="OTLSHAPE_T_6a6e7149661c4d98ae22b9a84a20c0cd_ShapePercentage" hidden="1"/>
          <p:cNvSpPr/>
          <p:nvPr>
            <p:custDataLst>
              <p:tags r:id="rId180"/>
            </p:custDataLst>
          </p:nvPr>
        </p:nvSpPr>
        <p:spPr>
          <a:xfrm>
            <a:off x="2594977" y="2758065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67" name="OTLSHAPE_T_6a6e7149661c4d98ae22b9a84a20c0cd_TextPercentage" hidden="1"/>
          <p:cNvSpPr txBox="1"/>
          <p:nvPr>
            <p:custDataLst>
              <p:tags r:id="rId181"/>
            </p:custDataLst>
          </p:nvPr>
        </p:nvSpPr>
        <p:spPr>
          <a:xfrm>
            <a:off x="0" y="275772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8869" name="OTLSHAPE_T_6a6e7149661c4d98ae22b9a84a20c0cd_StartDate" hidden="1"/>
          <p:cNvSpPr txBox="1"/>
          <p:nvPr>
            <p:custDataLst>
              <p:tags r:id="rId182"/>
            </p:custDataLst>
          </p:nvPr>
        </p:nvSpPr>
        <p:spPr>
          <a:xfrm>
            <a:off x="0" y="2757727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70" name="OTLSHAPE_T_6a6e7149661c4d98ae22b9a84a20c0cd_EndDate" hidden="1"/>
          <p:cNvSpPr txBox="1"/>
          <p:nvPr>
            <p:custDataLst>
              <p:tags r:id="rId183"/>
            </p:custDataLst>
          </p:nvPr>
        </p:nvSpPr>
        <p:spPr>
          <a:xfrm>
            <a:off x="0" y="2757727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71" name="OTLSHAPE_T_6a6e7149661c4d98ae22b9a84a20c0cd_JoinedDate"/>
          <p:cNvSpPr txBox="1"/>
          <p:nvPr>
            <p:custDataLst>
              <p:tags r:id="rId184"/>
            </p:custDataLst>
          </p:nvPr>
        </p:nvSpPr>
        <p:spPr>
          <a:xfrm>
            <a:off x="3696084" y="2765516"/>
            <a:ext cx="5842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 smtClean="0">
                <a:solidFill>
                  <a:schemeClr val="accent1"/>
                </a:solidFill>
                <a:latin typeface="Century Gothic" panose="020B0502020202020204" pitchFamily="34" charset="0"/>
              </a:rPr>
              <a:t>8/25 - 10/5</a:t>
            </a:r>
            <a:endParaRPr lang="en-US" sz="900" spc="-6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73" name="OTLSHAPE_T_6a6e7149661c4d98ae22b9a84a20c0cd_Duration"/>
          <p:cNvSpPr txBox="1"/>
          <p:nvPr>
            <p:custDataLst>
              <p:tags r:id="rId185"/>
            </p:custDataLst>
          </p:nvPr>
        </p:nvSpPr>
        <p:spPr>
          <a:xfrm>
            <a:off x="2925820" y="275806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chemeClr val="lt2"/>
                </a:solidFill>
                <a:latin typeface="Calibri" panose="020F0502020204030204" pitchFamily="34" charset="0"/>
              </a:rPr>
              <a:t>42 days</a:t>
            </a:r>
            <a:endParaRPr lang="en-US" sz="1000" spc="-8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38874" name="OTLSHAPE_T_6a6e7149661c4d98ae22b9a84a20c0cd_Title"/>
          <p:cNvSpPr txBox="1"/>
          <p:nvPr>
            <p:custDataLst>
              <p:tags r:id="rId186"/>
            </p:custDataLst>
          </p:nvPr>
        </p:nvSpPr>
        <p:spPr>
          <a:xfrm>
            <a:off x="127000" y="2757727"/>
            <a:ext cx="8763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chemeClr val="dk2"/>
                </a:solidFill>
                <a:latin typeface="Century Gothic" panose="020B0502020202020204" pitchFamily="34" charset="0"/>
              </a:rPr>
              <a:t>System Design</a:t>
            </a:r>
            <a:endParaRPr lang="en-US" sz="1000" spc="-6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75" name="OTLSHAPE_T_db52820e89624c2fa406876dab9b3660_Shape"/>
          <p:cNvSpPr/>
          <p:nvPr>
            <p:custDataLst>
              <p:tags r:id="rId187"/>
            </p:custDataLst>
          </p:nvPr>
        </p:nvSpPr>
        <p:spPr>
          <a:xfrm>
            <a:off x="2920072" y="2977267"/>
            <a:ext cx="952500" cy="155025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77" name="OTLSHAPE_T_db52820e89624c2fa406876dab9b3660_ShapePercentage" hidden="1"/>
          <p:cNvSpPr/>
          <p:nvPr>
            <p:custDataLst>
              <p:tags r:id="rId188"/>
            </p:custDataLst>
          </p:nvPr>
        </p:nvSpPr>
        <p:spPr>
          <a:xfrm>
            <a:off x="2920072" y="2977267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78" name="OTLSHAPE_T_db52820e89624c2fa406876dab9b3660_TextPercentage" hidden="1"/>
          <p:cNvSpPr txBox="1"/>
          <p:nvPr>
            <p:custDataLst>
              <p:tags r:id="rId189"/>
            </p:custDataLst>
          </p:nvPr>
        </p:nvSpPr>
        <p:spPr>
          <a:xfrm>
            <a:off x="0" y="297692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8880" name="OTLSHAPE_T_db52820e89624c2fa406876dab9b3660_StartDate" hidden="1"/>
          <p:cNvSpPr txBox="1"/>
          <p:nvPr>
            <p:custDataLst>
              <p:tags r:id="rId190"/>
            </p:custDataLst>
          </p:nvPr>
        </p:nvSpPr>
        <p:spPr>
          <a:xfrm>
            <a:off x="0" y="2976929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81" name="OTLSHAPE_T_db52820e89624c2fa406876dab9b3660_EndDate" hidden="1"/>
          <p:cNvSpPr txBox="1"/>
          <p:nvPr>
            <p:custDataLst>
              <p:tags r:id="rId191"/>
            </p:custDataLst>
          </p:nvPr>
        </p:nvSpPr>
        <p:spPr>
          <a:xfrm>
            <a:off x="0" y="2976929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82" name="OTLSHAPE_T_db52820e89624c2fa406876dab9b3660_JoinedDate"/>
          <p:cNvSpPr txBox="1"/>
          <p:nvPr>
            <p:custDataLst>
              <p:tags r:id="rId192"/>
            </p:custDataLst>
          </p:nvPr>
        </p:nvSpPr>
        <p:spPr>
          <a:xfrm>
            <a:off x="3921149" y="2984718"/>
            <a:ext cx="5842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 smtClean="0">
                <a:solidFill>
                  <a:schemeClr val="accent1"/>
                </a:solidFill>
                <a:latin typeface="Century Gothic" panose="020B0502020202020204" pitchFamily="34" charset="0"/>
              </a:rPr>
              <a:t>9/7 - 10/14</a:t>
            </a:r>
            <a:endParaRPr lang="en-US" sz="900" spc="-6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83" name="OTLSHAPE_T_db52820e89624c2fa406876dab9b3660_Duration"/>
          <p:cNvSpPr txBox="1"/>
          <p:nvPr>
            <p:custDataLst>
              <p:tags r:id="rId193"/>
            </p:custDataLst>
          </p:nvPr>
        </p:nvSpPr>
        <p:spPr>
          <a:xfrm>
            <a:off x="3200901" y="2977267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chemeClr val="lt2"/>
                </a:solidFill>
                <a:latin typeface="Calibri" panose="020F0502020204030204" pitchFamily="34" charset="0"/>
              </a:rPr>
              <a:t>38 days</a:t>
            </a:r>
            <a:endParaRPr lang="en-US" sz="1000" spc="-8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38884" name="OTLSHAPE_T_db52820e89624c2fa406876dab9b3660_Title"/>
          <p:cNvSpPr txBox="1"/>
          <p:nvPr>
            <p:custDataLst>
              <p:tags r:id="rId194"/>
            </p:custDataLst>
          </p:nvPr>
        </p:nvSpPr>
        <p:spPr>
          <a:xfrm>
            <a:off x="127000" y="2976929"/>
            <a:ext cx="6223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2" smtClean="0">
                <a:solidFill>
                  <a:schemeClr val="dk2"/>
                </a:solidFill>
                <a:latin typeface="Century Gothic" panose="020B0502020202020204" pitchFamily="34" charset="0"/>
              </a:rPr>
              <a:t>Database</a:t>
            </a:r>
            <a:endParaRPr lang="en-US" sz="1000" spc="-12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85" name="OTLSHAPE_T_36f7818d01a140b58716a0eea4972425_Shape"/>
          <p:cNvSpPr/>
          <p:nvPr>
            <p:custDataLst>
              <p:tags r:id="rId195"/>
            </p:custDataLst>
          </p:nvPr>
        </p:nvSpPr>
        <p:spPr>
          <a:xfrm>
            <a:off x="3370204" y="3196469"/>
            <a:ext cx="660400" cy="155025"/>
          </a:xfrm>
          <a:prstGeom prst="round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86" name="OTLSHAPE_T_36f7818d01a140b58716a0eea4972425_ShapePercentage" hidden="1"/>
          <p:cNvSpPr/>
          <p:nvPr>
            <p:custDataLst>
              <p:tags r:id="rId196"/>
            </p:custDataLst>
          </p:nvPr>
        </p:nvSpPr>
        <p:spPr>
          <a:xfrm>
            <a:off x="3370204" y="3196469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87" name="OTLSHAPE_T_36f7818d01a140b58716a0eea4972425_TextPercentage" hidden="1"/>
          <p:cNvSpPr txBox="1"/>
          <p:nvPr>
            <p:custDataLst>
              <p:tags r:id="rId197"/>
            </p:custDataLst>
          </p:nvPr>
        </p:nvSpPr>
        <p:spPr>
          <a:xfrm>
            <a:off x="0" y="319613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8888" name="OTLSHAPE_T_36f7818d01a140b58716a0eea4972425_StartDate" hidden="1"/>
          <p:cNvSpPr txBox="1"/>
          <p:nvPr>
            <p:custDataLst>
              <p:tags r:id="rId198"/>
            </p:custDataLst>
          </p:nvPr>
        </p:nvSpPr>
        <p:spPr>
          <a:xfrm>
            <a:off x="0" y="3196131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89" name="OTLSHAPE_T_36f7818d01a140b58716a0eea4972425_EndDate" hidden="1"/>
          <p:cNvSpPr txBox="1"/>
          <p:nvPr>
            <p:custDataLst>
              <p:tags r:id="rId199"/>
            </p:custDataLst>
          </p:nvPr>
        </p:nvSpPr>
        <p:spPr>
          <a:xfrm>
            <a:off x="0" y="3196131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90" name="OTLSHAPE_T_36f7818d01a140b58716a0eea4972425_JoinedDate"/>
          <p:cNvSpPr txBox="1"/>
          <p:nvPr>
            <p:custDataLst>
              <p:tags r:id="rId200"/>
            </p:custDataLst>
          </p:nvPr>
        </p:nvSpPr>
        <p:spPr>
          <a:xfrm>
            <a:off x="4071193" y="3203920"/>
            <a:ext cx="6477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 smtClean="0">
                <a:solidFill>
                  <a:schemeClr val="accent1"/>
                </a:solidFill>
                <a:latin typeface="Century Gothic" panose="020B0502020202020204" pitchFamily="34" charset="0"/>
              </a:rPr>
              <a:t>9/25 - 10/20</a:t>
            </a:r>
            <a:endParaRPr lang="en-US" sz="900" spc="-4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91" name="OTLSHAPE_T_36f7818d01a140b58716a0eea4972425_Duration"/>
          <p:cNvSpPr txBox="1"/>
          <p:nvPr>
            <p:custDataLst>
              <p:tags r:id="rId201"/>
            </p:custDataLst>
          </p:nvPr>
        </p:nvSpPr>
        <p:spPr>
          <a:xfrm>
            <a:off x="3500988" y="3196469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chemeClr val="lt2"/>
                </a:solidFill>
                <a:latin typeface="Calibri" panose="020F0502020204030204" pitchFamily="34" charset="0"/>
              </a:rPr>
              <a:t>26 days</a:t>
            </a:r>
            <a:endParaRPr lang="en-US" sz="1000" spc="-8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38892" name="OTLSHAPE_T_36f7818d01a140b58716a0eea4972425_Title"/>
          <p:cNvSpPr txBox="1"/>
          <p:nvPr>
            <p:custDataLst>
              <p:tags r:id="rId202"/>
            </p:custDataLst>
          </p:nvPr>
        </p:nvSpPr>
        <p:spPr>
          <a:xfrm>
            <a:off x="127000" y="3196131"/>
            <a:ext cx="8636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smtClean="0">
                <a:solidFill>
                  <a:schemeClr val="dk2"/>
                </a:solidFill>
                <a:latin typeface="Century Gothic" panose="020B0502020202020204" pitchFamily="34" charset="0"/>
              </a:rPr>
              <a:t>Data Improve</a:t>
            </a:r>
            <a:endParaRPr lang="en-US" sz="1000" spc="-8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93" name="OTLSHAPE_T_dbc50318743f4d6ba995fb3e7b4187d7_Shape"/>
          <p:cNvSpPr/>
          <p:nvPr>
            <p:custDataLst>
              <p:tags r:id="rId203"/>
            </p:custDataLst>
          </p:nvPr>
        </p:nvSpPr>
        <p:spPr>
          <a:xfrm>
            <a:off x="3870350" y="3415671"/>
            <a:ext cx="1587500" cy="155025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94" name="OTLSHAPE_T_dbc50318743f4d6ba995fb3e7b4187d7_ShapePercentage" hidden="1"/>
          <p:cNvSpPr/>
          <p:nvPr>
            <p:custDataLst>
              <p:tags r:id="rId204"/>
            </p:custDataLst>
          </p:nvPr>
        </p:nvSpPr>
        <p:spPr>
          <a:xfrm>
            <a:off x="3870350" y="3415671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95" name="OTLSHAPE_T_dbc50318743f4d6ba995fb3e7b4187d7_TextPercentage" hidden="1"/>
          <p:cNvSpPr txBox="1"/>
          <p:nvPr>
            <p:custDataLst>
              <p:tags r:id="rId205"/>
            </p:custDataLst>
          </p:nvPr>
        </p:nvSpPr>
        <p:spPr>
          <a:xfrm>
            <a:off x="0" y="341533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8896" name="OTLSHAPE_T_dbc50318743f4d6ba995fb3e7b4187d7_StartDate" hidden="1"/>
          <p:cNvSpPr txBox="1"/>
          <p:nvPr>
            <p:custDataLst>
              <p:tags r:id="rId206"/>
            </p:custDataLst>
          </p:nvPr>
        </p:nvSpPr>
        <p:spPr>
          <a:xfrm>
            <a:off x="0" y="3415333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97" name="OTLSHAPE_T_dbc50318743f4d6ba995fb3e7b4187d7_EndDate" hidden="1"/>
          <p:cNvSpPr txBox="1"/>
          <p:nvPr>
            <p:custDataLst>
              <p:tags r:id="rId207"/>
            </p:custDataLst>
          </p:nvPr>
        </p:nvSpPr>
        <p:spPr>
          <a:xfrm>
            <a:off x="0" y="3415333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98" name="OTLSHAPE_T_dbc50318743f4d6ba995fb3e7b4187d7_JoinedDate"/>
          <p:cNvSpPr txBox="1"/>
          <p:nvPr>
            <p:custDataLst>
              <p:tags r:id="rId208"/>
            </p:custDataLst>
          </p:nvPr>
        </p:nvSpPr>
        <p:spPr>
          <a:xfrm>
            <a:off x="5496610" y="3423122"/>
            <a:ext cx="7112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 smtClean="0">
                <a:solidFill>
                  <a:schemeClr val="accent1"/>
                </a:solidFill>
                <a:latin typeface="Century Gothic" panose="020B0502020202020204" pitchFamily="34" charset="0"/>
              </a:rPr>
              <a:t>10/15 - 12/16</a:t>
            </a:r>
            <a:endParaRPr lang="en-US" sz="900" spc="-4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899" name="OTLSHAPE_T_dbc50318743f4d6ba995fb3e7b4187d7_Duration"/>
          <p:cNvSpPr txBox="1"/>
          <p:nvPr>
            <p:custDataLst>
              <p:tags r:id="rId209"/>
            </p:custDataLst>
          </p:nvPr>
        </p:nvSpPr>
        <p:spPr>
          <a:xfrm>
            <a:off x="4463770" y="341567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chemeClr val="lt2"/>
                </a:solidFill>
                <a:latin typeface="Calibri" panose="020F0502020204030204" pitchFamily="34" charset="0"/>
              </a:rPr>
              <a:t>63 days</a:t>
            </a:r>
            <a:endParaRPr lang="en-US" sz="1000" spc="-8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38900" name="OTLSHAPE_T_dbc50318743f4d6ba995fb3e7b4187d7_Title"/>
          <p:cNvSpPr txBox="1"/>
          <p:nvPr>
            <p:custDataLst>
              <p:tags r:id="rId210"/>
            </p:custDataLst>
          </p:nvPr>
        </p:nvSpPr>
        <p:spPr>
          <a:xfrm>
            <a:off x="127000" y="3415333"/>
            <a:ext cx="4572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2" smtClean="0">
                <a:solidFill>
                  <a:schemeClr val="accent4"/>
                </a:solidFill>
                <a:latin typeface="Century Gothic" panose="020B0502020202020204" pitchFamily="34" charset="0"/>
              </a:rPr>
              <a:t>Coding</a:t>
            </a:r>
            <a:endParaRPr lang="en-US" sz="1000" b="1" spc="-12">
              <a:solidFill>
                <a:schemeClr val="accent4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01" name="OTLSHAPE_T_50df4adda29a494cbe0e9e846865986b_Shape"/>
          <p:cNvSpPr/>
          <p:nvPr>
            <p:custDataLst>
              <p:tags r:id="rId211"/>
            </p:custDataLst>
          </p:nvPr>
        </p:nvSpPr>
        <p:spPr>
          <a:xfrm>
            <a:off x="5320774" y="3634873"/>
            <a:ext cx="508000" cy="155025"/>
          </a:xfrm>
          <a:prstGeom prst="round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02" name="OTLSHAPE_T_50df4adda29a494cbe0e9e846865986b_ShapePercentage" hidden="1"/>
          <p:cNvSpPr/>
          <p:nvPr>
            <p:custDataLst>
              <p:tags r:id="rId212"/>
            </p:custDataLst>
          </p:nvPr>
        </p:nvSpPr>
        <p:spPr>
          <a:xfrm>
            <a:off x="5320774" y="3634873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03" name="OTLSHAPE_T_50df4adda29a494cbe0e9e846865986b_TextPercentage" hidden="1"/>
          <p:cNvSpPr txBox="1"/>
          <p:nvPr>
            <p:custDataLst>
              <p:tags r:id="rId213"/>
            </p:custDataLst>
          </p:nvPr>
        </p:nvSpPr>
        <p:spPr>
          <a:xfrm>
            <a:off x="0" y="363453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8904" name="OTLSHAPE_T_50df4adda29a494cbe0e9e846865986b_StartDate" hidden="1"/>
          <p:cNvSpPr txBox="1"/>
          <p:nvPr>
            <p:custDataLst>
              <p:tags r:id="rId214"/>
            </p:custDataLst>
          </p:nvPr>
        </p:nvSpPr>
        <p:spPr>
          <a:xfrm>
            <a:off x="0" y="3634535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05" name="OTLSHAPE_T_50df4adda29a494cbe0e9e846865986b_EndDate" hidden="1"/>
          <p:cNvSpPr txBox="1"/>
          <p:nvPr>
            <p:custDataLst>
              <p:tags r:id="rId215"/>
            </p:custDataLst>
          </p:nvPr>
        </p:nvSpPr>
        <p:spPr>
          <a:xfrm>
            <a:off x="0" y="3634535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06" name="OTLSHAPE_T_50df4adda29a494cbe0e9e846865986b_JoinedDate"/>
          <p:cNvSpPr txBox="1"/>
          <p:nvPr>
            <p:custDataLst>
              <p:tags r:id="rId216"/>
            </p:custDataLst>
          </p:nvPr>
        </p:nvSpPr>
        <p:spPr>
          <a:xfrm>
            <a:off x="5871720" y="3642324"/>
            <a:ext cx="7112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 smtClean="0">
                <a:solidFill>
                  <a:schemeClr val="accent1"/>
                </a:solidFill>
                <a:latin typeface="Century Gothic" panose="020B0502020202020204" pitchFamily="34" charset="0"/>
              </a:rPr>
              <a:t>12/12 - 12/31</a:t>
            </a:r>
            <a:endParaRPr lang="en-US" sz="900" spc="-4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07" name="OTLSHAPE_T_50df4adda29a494cbe0e9e846865986b_Duration"/>
          <p:cNvSpPr txBox="1"/>
          <p:nvPr>
            <p:custDataLst>
              <p:tags r:id="rId217"/>
            </p:custDataLst>
          </p:nvPr>
        </p:nvSpPr>
        <p:spPr>
          <a:xfrm>
            <a:off x="5376537" y="363487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chemeClr val="lt2"/>
                </a:solidFill>
                <a:latin typeface="Calibri" panose="020F0502020204030204" pitchFamily="34" charset="0"/>
              </a:rPr>
              <a:t>20 days</a:t>
            </a:r>
            <a:endParaRPr lang="en-US" sz="1000" spc="-8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38908" name="OTLSHAPE_T_50df4adda29a494cbe0e9e846865986b_Title"/>
          <p:cNvSpPr txBox="1"/>
          <p:nvPr>
            <p:custDataLst>
              <p:tags r:id="rId218"/>
            </p:custDataLst>
          </p:nvPr>
        </p:nvSpPr>
        <p:spPr>
          <a:xfrm>
            <a:off x="127000" y="3634535"/>
            <a:ext cx="9525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chemeClr val="dk2"/>
                </a:solidFill>
                <a:latin typeface="Century Gothic" panose="020B0502020202020204" pitchFamily="34" charset="0"/>
              </a:rPr>
              <a:t>Website Testing</a:t>
            </a:r>
            <a:endParaRPr lang="en-US" sz="1000" spc="-6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09" name="OTLSHAPE_T_eb954275c5b54be590bee3d17b0ce8a3_Shape"/>
          <p:cNvSpPr/>
          <p:nvPr>
            <p:custDataLst>
              <p:tags r:id="rId219"/>
            </p:custDataLst>
          </p:nvPr>
        </p:nvSpPr>
        <p:spPr>
          <a:xfrm>
            <a:off x="5845927" y="3854075"/>
            <a:ext cx="901700" cy="155025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10" name="OTLSHAPE_T_eb954275c5b54be590bee3d17b0ce8a3_ShapePercentage" hidden="1"/>
          <p:cNvSpPr/>
          <p:nvPr>
            <p:custDataLst>
              <p:tags r:id="rId220"/>
            </p:custDataLst>
          </p:nvPr>
        </p:nvSpPr>
        <p:spPr>
          <a:xfrm>
            <a:off x="5845927" y="3854075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11" name="OTLSHAPE_T_eb954275c5b54be590bee3d17b0ce8a3_TextPercentage" hidden="1"/>
          <p:cNvSpPr txBox="1"/>
          <p:nvPr>
            <p:custDataLst>
              <p:tags r:id="rId221"/>
            </p:custDataLst>
          </p:nvPr>
        </p:nvSpPr>
        <p:spPr>
          <a:xfrm>
            <a:off x="0" y="385373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8912" name="OTLSHAPE_T_eb954275c5b54be590bee3d17b0ce8a3_StartDate" hidden="1"/>
          <p:cNvSpPr txBox="1"/>
          <p:nvPr>
            <p:custDataLst>
              <p:tags r:id="rId222"/>
            </p:custDataLst>
          </p:nvPr>
        </p:nvSpPr>
        <p:spPr>
          <a:xfrm>
            <a:off x="0" y="3853736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13" name="OTLSHAPE_T_eb954275c5b54be590bee3d17b0ce8a3_EndDate" hidden="1"/>
          <p:cNvSpPr txBox="1"/>
          <p:nvPr>
            <p:custDataLst>
              <p:tags r:id="rId223"/>
            </p:custDataLst>
          </p:nvPr>
        </p:nvSpPr>
        <p:spPr>
          <a:xfrm>
            <a:off x="0" y="3853736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14" name="OTLSHAPE_T_eb954275c5b54be590bee3d17b0ce8a3_JoinedDate"/>
          <p:cNvSpPr txBox="1"/>
          <p:nvPr>
            <p:custDataLst>
              <p:tags r:id="rId224"/>
            </p:custDataLst>
          </p:nvPr>
        </p:nvSpPr>
        <p:spPr>
          <a:xfrm>
            <a:off x="6796990" y="3861526"/>
            <a:ext cx="4572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 smtClean="0">
                <a:solidFill>
                  <a:schemeClr val="accent1"/>
                </a:solidFill>
                <a:latin typeface="Century Gothic" panose="020B0502020202020204" pitchFamily="34" charset="0"/>
              </a:rPr>
              <a:t>1/2 - 2/6</a:t>
            </a:r>
            <a:endParaRPr lang="en-US" sz="900" spc="-6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15" name="OTLSHAPE_T_eb954275c5b54be590bee3d17b0ce8a3_Duration"/>
          <p:cNvSpPr txBox="1"/>
          <p:nvPr>
            <p:custDataLst>
              <p:tags r:id="rId225"/>
            </p:custDataLst>
          </p:nvPr>
        </p:nvSpPr>
        <p:spPr>
          <a:xfrm>
            <a:off x="6101748" y="385407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chemeClr val="lt2"/>
                </a:solidFill>
                <a:latin typeface="Calibri" panose="020F0502020204030204" pitchFamily="34" charset="0"/>
              </a:rPr>
              <a:t>36 days</a:t>
            </a:r>
            <a:endParaRPr lang="en-US" sz="1000" spc="-8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38916" name="OTLSHAPE_T_eb954275c5b54be590bee3d17b0ce8a3_Title"/>
          <p:cNvSpPr txBox="1"/>
          <p:nvPr>
            <p:custDataLst>
              <p:tags r:id="rId226"/>
            </p:custDataLst>
          </p:nvPr>
        </p:nvSpPr>
        <p:spPr>
          <a:xfrm>
            <a:off x="127000" y="3853736"/>
            <a:ext cx="8890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chemeClr val="dk2"/>
                </a:solidFill>
                <a:latin typeface="Century Gothic" panose="020B0502020202020204" pitchFamily="34" charset="0"/>
              </a:rPr>
              <a:t>Online Testing </a:t>
            </a:r>
            <a:endParaRPr lang="en-US" sz="1000" spc="-6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17" name="OTLSHAPE_T_7ee9367d83e74312adaa6d4bcf222f75_Shape"/>
          <p:cNvSpPr/>
          <p:nvPr>
            <p:custDataLst>
              <p:tags r:id="rId227"/>
            </p:custDataLst>
          </p:nvPr>
        </p:nvSpPr>
        <p:spPr>
          <a:xfrm>
            <a:off x="6171022" y="4073277"/>
            <a:ext cx="2133600" cy="155025"/>
          </a:xfrm>
          <a:prstGeom prst="round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18" name="OTLSHAPE_T_7ee9367d83e74312adaa6d4bcf222f75_ShapePercentage" hidden="1"/>
          <p:cNvSpPr/>
          <p:nvPr>
            <p:custDataLst>
              <p:tags r:id="rId228"/>
            </p:custDataLst>
          </p:nvPr>
        </p:nvSpPr>
        <p:spPr>
          <a:xfrm>
            <a:off x="6171022" y="4073277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19" name="OTLSHAPE_T_7ee9367d83e74312adaa6d4bcf222f75_TextPercentage" hidden="1"/>
          <p:cNvSpPr txBox="1"/>
          <p:nvPr>
            <p:custDataLst>
              <p:tags r:id="rId229"/>
            </p:custDataLst>
          </p:nvPr>
        </p:nvSpPr>
        <p:spPr>
          <a:xfrm>
            <a:off x="0" y="407293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8920" name="OTLSHAPE_T_7ee9367d83e74312adaa6d4bcf222f75_StartDate" hidden="1"/>
          <p:cNvSpPr txBox="1"/>
          <p:nvPr>
            <p:custDataLst>
              <p:tags r:id="rId230"/>
            </p:custDataLst>
          </p:nvPr>
        </p:nvSpPr>
        <p:spPr>
          <a:xfrm>
            <a:off x="0" y="4072939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21" name="OTLSHAPE_T_7ee9367d83e74312adaa6d4bcf222f75_EndDate" hidden="1"/>
          <p:cNvSpPr txBox="1"/>
          <p:nvPr>
            <p:custDataLst>
              <p:tags r:id="rId231"/>
            </p:custDataLst>
          </p:nvPr>
        </p:nvSpPr>
        <p:spPr>
          <a:xfrm>
            <a:off x="0" y="4072939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22" name="OTLSHAPE_T_7ee9367d83e74312adaa6d4bcf222f75_JoinedDate"/>
          <p:cNvSpPr txBox="1"/>
          <p:nvPr>
            <p:custDataLst>
              <p:tags r:id="rId232"/>
            </p:custDataLst>
          </p:nvPr>
        </p:nvSpPr>
        <p:spPr>
          <a:xfrm>
            <a:off x="8347443" y="4080728"/>
            <a:ext cx="5207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 smtClean="0">
                <a:solidFill>
                  <a:schemeClr val="accent1"/>
                </a:solidFill>
                <a:latin typeface="Century Gothic" panose="020B0502020202020204" pitchFamily="34" charset="0"/>
              </a:rPr>
              <a:t>1/15 - 4/9</a:t>
            </a:r>
            <a:endParaRPr lang="en-US" sz="900" spc="-6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23" name="OTLSHAPE_T_7ee9367d83e74312adaa6d4bcf222f75_Duration"/>
          <p:cNvSpPr txBox="1"/>
          <p:nvPr>
            <p:custDataLst>
              <p:tags r:id="rId233"/>
            </p:custDataLst>
          </p:nvPr>
        </p:nvSpPr>
        <p:spPr>
          <a:xfrm>
            <a:off x="7039522" y="4073277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chemeClr val="lt2"/>
                </a:solidFill>
                <a:latin typeface="Calibri" panose="020F0502020204030204" pitchFamily="34" charset="0"/>
              </a:rPr>
              <a:t>85 days</a:t>
            </a:r>
            <a:endParaRPr lang="en-US" sz="1000" spc="-8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38924" name="OTLSHAPE_T_7ee9367d83e74312adaa6d4bcf222f75_Title"/>
          <p:cNvSpPr txBox="1"/>
          <p:nvPr>
            <p:custDataLst>
              <p:tags r:id="rId234"/>
            </p:custDataLst>
          </p:nvPr>
        </p:nvSpPr>
        <p:spPr>
          <a:xfrm>
            <a:off x="127000" y="4072939"/>
            <a:ext cx="4572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2" smtClean="0">
                <a:solidFill>
                  <a:schemeClr val="accent4"/>
                </a:solidFill>
                <a:latin typeface="Century Gothic" panose="020B0502020202020204" pitchFamily="34" charset="0"/>
              </a:rPr>
              <a:t>Coding</a:t>
            </a:r>
            <a:endParaRPr lang="en-US" sz="1000" b="1" spc="-12">
              <a:solidFill>
                <a:schemeClr val="accent4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25" name="OTLSHAPE_T_e5b62d684daf4c82817e64b1ee7394ac_Shape"/>
          <p:cNvSpPr/>
          <p:nvPr>
            <p:custDataLst>
              <p:tags r:id="rId235"/>
            </p:custDataLst>
          </p:nvPr>
        </p:nvSpPr>
        <p:spPr>
          <a:xfrm>
            <a:off x="7896527" y="4292479"/>
            <a:ext cx="635000" cy="155025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26" name="OTLSHAPE_T_e5b62d684daf4c82817e64b1ee7394ac_ShapePercentage" hidden="1"/>
          <p:cNvSpPr/>
          <p:nvPr>
            <p:custDataLst>
              <p:tags r:id="rId236"/>
            </p:custDataLst>
          </p:nvPr>
        </p:nvSpPr>
        <p:spPr>
          <a:xfrm>
            <a:off x="7896527" y="4292479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27" name="OTLSHAPE_T_e5b62d684daf4c82817e64b1ee7394ac_TextPercentage" hidden="1"/>
          <p:cNvSpPr txBox="1"/>
          <p:nvPr>
            <p:custDataLst>
              <p:tags r:id="rId237"/>
            </p:custDataLst>
          </p:nvPr>
        </p:nvSpPr>
        <p:spPr>
          <a:xfrm>
            <a:off x="0" y="429214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8928" name="OTLSHAPE_T_e5b62d684daf4c82817e64b1ee7394ac_StartDate" hidden="1"/>
          <p:cNvSpPr txBox="1"/>
          <p:nvPr>
            <p:custDataLst>
              <p:tags r:id="rId238"/>
            </p:custDataLst>
          </p:nvPr>
        </p:nvSpPr>
        <p:spPr>
          <a:xfrm>
            <a:off x="0" y="4292141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29" name="OTLSHAPE_T_e5b62d684daf4c82817e64b1ee7394ac_EndDate" hidden="1"/>
          <p:cNvSpPr txBox="1"/>
          <p:nvPr>
            <p:custDataLst>
              <p:tags r:id="rId239"/>
            </p:custDataLst>
          </p:nvPr>
        </p:nvSpPr>
        <p:spPr>
          <a:xfrm>
            <a:off x="0" y="4292141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30" name="OTLSHAPE_T_e5b62d684daf4c82817e64b1ee7394ac_JoinedDate"/>
          <p:cNvSpPr txBox="1"/>
          <p:nvPr>
            <p:custDataLst>
              <p:tags r:id="rId240"/>
            </p:custDataLst>
          </p:nvPr>
        </p:nvSpPr>
        <p:spPr>
          <a:xfrm>
            <a:off x="8572509" y="4299930"/>
            <a:ext cx="5842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 smtClean="0">
                <a:solidFill>
                  <a:schemeClr val="accent1"/>
                </a:solidFill>
                <a:latin typeface="Century Gothic" panose="020B0502020202020204" pitchFamily="34" charset="0"/>
              </a:rPr>
              <a:t>3/25 - 4/18</a:t>
            </a:r>
            <a:endParaRPr lang="en-US" sz="900" spc="-6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31" name="OTLSHAPE_T_e5b62d684daf4c82817e64b1ee7394ac_Duration"/>
          <p:cNvSpPr txBox="1"/>
          <p:nvPr>
            <p:custDataLst>
              <p:tags r:id="rId241"/>
            </p:custDataLst>
          </p:nvPr>
        </p:nvSpPr>
        <p:spPr>
          <a:xfrm>
            <a:off x="8014808" y="4292479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chemeClr val="lt2"/>
                </a:solidFill>
                <a:latin typeface="Calibri" panose="020F0502020204030204" pitchFamily="34" charset="0"/>
              </a:rPr>
              <a:t>25 days</a:t>
            </a:r>
            <a:endParaRPr lang="en-US" sz="1000" spc="-8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38932" name="OTLSHAPE_T_e5b62d684daf4c82817e64b1ee7394ac_Title"/>
          <p:cNvSpPr txBox="1"/>
          <p:nvPr>
            <p:custDataLst>
              <p:tags r:id="rId242"/>
            </p:custDataLst>
          </p:nvPr>
        </p:nvSpPr>
        <p:spPr>
          <a:xfrm>
            <a:off x="127000" y="4292141"/>
            <a:ext cx="9144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chemeClr val="dk2"/>
                </a:solidFill>
                <a:latin typeface="Century Gothic" panose="020B0502020202020204" pitchFamily="34" charset="0"/>
              </a:rPr>
              <a:t>System Testing </a:t>
            </a:r>
            <a:endParaRPr lang="en-US" sz="1000" spc="-6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33" name="OTLSHAPE_T_d945728e96e844539b3c018c2be8a869_Shape"/>
          <p:cNvSpPr/>
          <p:nvPr>
            <p:custDataLst>
              <p:tags r:id="rId243"/>
            </p:custDataLst>
          </p:nvPr>
        </p:nvSpPr>
        <p:spPr>
          <a:xfrm>
            <a:off x="8071578" y="4511681"/>
            <a:ext cx="812800" cy="155025"/>
          </a:xfrm>
          <a:prstGeom prst="round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34" name="OTLSHAPE_T_d945728e96e844539b3c018c2be8a869_ShapePercentage" hidden="1"/>
          <p:cNvSpPr/>
          <p:nvPr>
            <p:custDataLst>
              <p:tags r:id="rId244"/>
            </p:custDataLst>
          </p:nvPr>
        </p:nvSpPr>
        <p:spPr>
          <a:xfrm>
            <a:off x="8071578" y="4511681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35" name="OTLSHAPE_T_d945728e96e844539b3c018c2be8a869_TextPercentage" hidden="1"/>
          <p:cNvSpPr txBox="1"/>
          <p:nvPr>
            <p:custDataLst>
              <p:tags r:id="rId245"/>
            </p:custDataLst>
          </p:nvPr>
        </p:nvSpPr>
        <p:spPr>
          <a:xfrm>
            <a:off x="0" y="451134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8936" name="OTLSHAPE_T_d945728e96e844539b3c018c2be8a869_StartDate" hidden="1"/>
          <p:cNvSpPr txBox="1"/>
          <p:nvPr>
            <p:custDataLst>
              <p:tags r:id="rId246"/>
            </p:custDataLst>
          </p:nvPr>
        </p:nvSpPr>
        <p:spPr>
          <a:xfrm>
            <a:off x="0" y="4511343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37" name="OTLSHAPE_T_d945728e96e844539b3c018c2be8a869_EndDate" hidden="1"/>
          <p:cNvSpPr txBox="1"/>
          <p:nvPr>
            <p:custDataLst>
              <p:tags r:id="rId247"/>
            </p:custDataLst>
          </p:nvPr>
        </p:nvSpPr>
        <p:spPr>
          <a:xfrm>
            <a:off x="0" y="4511343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38" name="OTLSHAPE_T_d945728e96e844539b3c018c2be8a869_JoinedDate"/>
          <p:cNvSpPr txBox="1"/>
          <p:nvPr>
            <p:custDataLst>
              <p:tags r:id="rId248"/>
            </p:custDataLst>
          </p:nvPr>
        </p:nvSpPr>
        <p:spPr>
          <a:xfrm>
            <a:off x="8922611" y="4519132"/>
            <a:ext cx="4572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 smtClean="0">
                <a:solidFill>
                  <a:schemeClr val="accent1"/>
                </a:solidFill>
                <a:latin typeface="Century Gothic" panose="020B0502020202020204" pitchFamily="34" charset="0"/>
              </a:rPr>
              <a:t>4/1 - 5/2</a:t>
            </a:r>
            <a:endParaRPr lang="en-US" sz="900" spc="-6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39" name="OTLSHAPE_T_d945728e96e844539b3c018c2be8a869_Duration"/>
          <p:cNvSpPr txBox="1"/>
          <p:nvPr>
            <p:custDataLst>
              <p:tags r:id="rId249"/>
            </p:custDataLst>
          </p:nvPr>
        </p:nvSpPr>
        <p:spPr>
          <a:xfrm>
            <a:off x="8277385" y="451168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chemeClr val="lt2"/>
                </a:solidFill>
                <a:latin typeface="Calibri" panose="020F0502020204030204" pitchFamily="34" charset="0"/>
              </a:rPr>
              <a:t>32 days</a:t>
            </a:r>
            <a:endParaRPr lang="en-US" sz="1000" spc="-8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38940" name="OTLSHAPE_T_d945728e96e844539b3c018c2be8a869_Title"/>
          <p:cNvSpPr txBox="1"/>
          <p:nvPr>
            <p:custDataLst>
              <p:tags r:id="rId250"/>
            </p:custDataLst>
          </p:nvPr>
        </p:nvSpPr>
        <p:spPr>
          <a:xfrm>
            <a:off x="127000" y="4511343"/>
            <a:ext cx="7620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chemeClr val="dk2"/>
                </a:solidFill>
                <a:latin typeface="Century Gothic" panose="020B0502020202020204" pitchFamily="34" charset="0"/>
              </a:rPr>
              <a:t>Stabilization </a:t>
            </a:r>
            <a:endParaRPr lang="en-US" sz="1000" spc="-6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41" name="OTLSHAPE_T_c9b8b49c43834683b4aa14b656629686_Shape"/>
          <p:cNvSpPr/>
          <p:nvPr>
            <p:custDataLst>
              <p:tags r:id="rId251"/>
            </p:custDataLst>
          </p:nvPr>
        </p:nvSpPr>
        <p:spPr>
          <a:xfrm>
            <a:off x="8496702" y="4730883"/>
            <a:ext cx="901700" cy="155025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42" name="OTLSHAPE_T_c9b8b49c43834683b4aa14b656629686_ShapePercentage" hidden="1"/>
          <p:cNvSpPr/>
          <p:nvPr>
            <p:custDataLst>
              <p:tags r:id="rId252"/>
            </p:custDataLst>
          </p:nvPr>
        </p:nvSpPr>
        <p:spPr>
          <a:xfrm>
            <a:off x="8496702" y="4730883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43" name="OTLSHAPE_T_c9b8b49c43834683b4aa14b656629686_TextPercentage" hidden="1"/>
          <p:cNvSpPr txBox="1"/>
          <p:nvPr>
            <p:custDataLst>
              <p:tags r:id="rId253"/>
            </p:custDataLst>
          </p:nvPr>
        </p:nvSpPr>
        <p:spPr>
          <a:xfrm>
            <a:off x="0" y="473054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8944" name="OTLSHAPE_T_c9b8b49c43834683b4aa14b656629686_StartDate" hidden="1"/>
          <p:cNvSpPr txBox="1"/>
          <p:nvPr>
            <p:custDataLst>
              <p:tags r:id="rId254"/>
            </p:custDataLst>
          </p:nvPr>
        </p:nvSpPr>
        <p:spPr>
          <a:xfrm>
            <a:off x="0" y="4730545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45" name="OTLSHAPE_T_c9b8b49c43834683b4aa14b656629686_EndDate" hidden="1"/>
          <p:cNvSpPr txBox="1"/>
          <p:nvPr>
            <p:custDataLst>
              <p:tags r:id="rId255"/>
            </p:custDataLst>
          </p:nvPr>
        </p:nvSpPr>
        <p:spPr>
          <a:xfrm>
            <a:off x="0" y="4730545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46" name="OTLSHAPE_T_c9b8b49c43834683b4aa14b656629686_JoinedDate"/>
          <p:cNvSpPr txBox="1"/>
          <p:nvPr>
            <p:custDataLst>
              <p:tags r:id="rId256"/>
            </p:custDataLst>
          </p:nvPr>
        </p:nvSpPr>
        <p:spPr>
          <a:xfrm>
            <a:off x="9447764" y="4738334"/>
            <a:ext cx="5842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 smtClean="0">
                <a:solidFill>
                  <a:schemeClr val="accent1"/>
                </a:solidFill>
                <a:latin typeface="Century Gothic" panose="020B0502020202020204" pitchFamily="34" charset="0"/>
              </a:rPr>
              <a:t>4/18 - 5/23</a:t>
            </a:r>
            <a:endParaRPr lang="en-US" sz="900" spc="-6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47" name="OTLSHAPE_T_c9b8b49c43834683b4aa14b656629686_Duration"/>
          <p:cNvSpPr txBox="1"/>
          <p:nvPr>
            <p:custDataLst>
              <p:tags r:id="rId257"/>
            </p:custDataLst>
          </p:nvPr>
        </p:nvSpPr>
        <p:spPr>
          <a:xfrm>
            <a:off x="8752523" y="473088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chemeClr val="lt2"/>
                </a:solidFill>
                <a:latin typeface="Calibri" panose="020F0502020204030204" pitchFamily="34" charset="0"/>
              </a:rPr>
              <a:t>36 days</a:t>
            </a:r>
            <a:endParaRPr lang="en-US" sz="1000" spc="-8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38948" name="OTLSHAPE_T_c9b8b49c43834683b4aa14b656629686_Title"/>
          <p:cNvSpPr txBox="1"/>
          <p:nvPr>
            <p:custDataLst>
              <p:tags r:id="rId258"/>
            </p:custDataLst>
          </p:nvPr>
        </p:nvSpPr>
        <p:spPr>
          <a:xfrm>
            <a:off x="127000" y="4730545"/>
            <a:ext cx="14986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chemeClr val="dk2"/>
                </a:solidFill>
                <a:latin typeface="Century Gothic" panose="020B0502020202020204" pitchFamily="34" charset="0"/>
              </a:rPr>
              <a:t>Performance Enhancing</a:t>
            </a:r>
            <a:endParaRPr lang="en-US" sz="1000" spc="-6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49" name="OTLSHAPE_T_e0bf569c67854225a37d3ef8639d12e1_Shape"/>
          <p:cNvSpPr/>
          <p:nvPr>
            <p:custDataLst>
              <p:tags r:id="rId259"/>
            </p:custDataLst>
          </p:nvPr>
        </p:nvSpPr>
        <p:spPr>
          <a:xfrm>
            <a:off x="9547009" y="4950085"/>
            <a:ext cx="812800" cy="155025"/>
          </a:xfrm>
          <a:prstGeom prst="round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50" name="OTLSHAPE_T_e0bf569c67854225a37d3ef8639d12e1_ShapePercentage" hidden="1"/>
          <p:cNvSpPr/>
          <p:nvPr>
            <p:custDataLst>
              <p:tags r:id="rId260"/>
            </p:custDataLst>
          </p:nvPr>
        </p:nvSpPr>
        <p:spPr>
          <a:xfrm>
            <a:off x="9547009" y="4950085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51" name="OTLSHAPE_T_e0bf569c67854225a37d3ef8639d12e1_TextPercentage" hidden="1"/>
          <p:cNvSpPr txBox="1"/>
          <p:nvPr>
            <p:custDataLst>
              <p:tags r:id="rId261"/>
            </p:custDataLst>
          </p:nvPr>
        </p:nvSpPr>
        <p:spPr>
          <a:xfrm>
            <a:off x="0" y="494974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8952" name="OTLSHAPE_T_e0bf569c67854225a37d3ef8639d12e1_StartDate" hidden="1"/>
          <p:cNvSpPr txBox="1"/>
          <p:nvPr>
            <p:custDataLst>
              <p:tags r:id="rId262"/>
            </p:custDataLst>
          </p:nvPr>
        </p:nvSpPr>
        <p:spPr>
          <a:xfrm>
            <a:off x="0" y="4949747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53" name="OTLSHAPE_T_e0bf569c67854225a37d3ef8639d12e1_EndDate" hidden="1"/>
          <p:cNvSpPr txBox="1"/>
          <p:nvPr>
            <p:custDataLst>
              <p:tags r:id="rId263"/>
            </p:custDataLst>
          </p:nvPr>
        </p:nvSpPr>
        <p:spPr>
          <a:xfrm>
            <a:off x="0" y="4949747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54" name="OTLSHAPE_T_e0bf569c67854225a37d3ef8639d12e1_JoinedDate"/>
          <p:cNvSpPr txBox="1"/>
          <p:nvPr>
            <p:custDataLst>
              <p:tags r:id="rId264"/>
            </p:custDataLst>
          </p:nvPr>
        </p:nvSpPr>
        <p:spPr>
          <a:xfrm>
            <a:off x="10398042" y="4957536"/>
            <a:ext cx="5842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 smtClean="0">
                <a:solidFill>
                  <a:schemeClr val="accent1"/>
                </a:solidFill>
                <a:latin typeface="Century Gothic" panose="020B0502020202020204" pitchFamily="34" charset="0"/>
              </a:rPr>
              <a:t>5/30 - 6/30</a:t>
            </a:r>
            <a:endParaRPr lang="en-US" sz="900" spc="-6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55" name="OTLSHAPE_T_e0bf569c67854225a37d3ef8639d12e1_Duration"/>
          <p:cNvSpPr txBox="1"/>
          <p:nvPr>
            <p:custDataLst>
              <p:tags r:id="rId265"/>
            </p:custDataLst>
          </p:nvPr>
        </p:nvSpPr>
        <p:spPr>
          <a:xfrm>
            <a:off x="9752816" y="495008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chemeClr val="lt2"/>
                </a:solidFill>
                <a:latin typeface="Calibri" panose="020F0502020204030204" pitchFamily="34" charset="0"/>
              </a:rPr>
              <a:t>32 days</a:t>
            </a:r>
            <a:endParaRPr lang="en-US" sz="1000" spc="-8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38956" name="OTLSHAPE_T_e0bf569c67854225a37d3ef8639d12e1_Title"/>
          <p:cNvSpPr txBox="1"/>
          <p:nvPr>
            <p:custDataLst>
              <p:tags r:id="rId266"/>
            </p:custDataLst>
          </p:nvPr>
        </p:nvSpPr>
        <p:spPr>
          <a:xfrm>
            <a:off x="127000" y="4949747"/>
            <a:ext cx="14732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 smtClean="0">
                <a:solidFill>
                  <a:schemeClr val="accent3"/>
                </a:solidFill>
                <a:latin typeface="Century Gothic" panose="020B0502020202020204" pitchFamily="34" charset="0"/>
              </a:rPr>
              <a:t>Integration with Website</a:t>
            </a:r>
            <a:endParaRPr lang="en-US" sz="1000" b="1" spc="-4">
              <a:solidFill>
                <a:schemeClr val="accent3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57" name="OTLSHAPE_T_c0c055ad17264fdcbf213cf762b4470d_Shape"/>
          <p:cNvSpPr/>
          <p:nvPr>
            <p:custDataLst>
              <p:tags r:id="rId267"/>
            </p:custDataLst>
          </p:nvPr>
        </p:nvSpPr>
        <p:spPr>
          <a:xfrm>
            <a:off x="9922118" y="5247138"/>
            <a:ext cx="508000" cy="155025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58" name="OTLSHAPE_T_c0c055ad17264fdcbf213cf762b4470d_ShapePercentage" hidden="1"/>
          <p:cNvSpPr/>
          <p:nvPr>
            <p:custDataLst>
              <p:tags r:id="rId268"/>
            </p:custDataLst>
          </p:nvPr>
        </p:nvSpPr>
        <p:spPr>
          <a:xfrm>
            <a:off x="9922118" y="5247138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59" name="OTLSHAPE_T_c0c055ad17264fdcbf213cf762b4470d_TextPercentage" hidden="1"/>
          <p:cNvSpPr txBox="1"/>
          <p:nvPr>
            <p:custDataLst>
              <p:tags r:id="rId269"/>
            </p:custDataLst>
          </p:nvPr>
        </p:nvSpPr>
        <p:spPr>
          <a:xfrm>
            <a:off x="0" y="516894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8960" name="OTLSHAPE_T_c0c055ad17264fdcbf213cf762b4470d_StartDate" hidden="1"/>
          <p:cNvSpPr txBox="1"/>
          <p:nvPr>
            <p:custDataLst>
              <p:tags r:id="rId270"/>
            </p:custDataLst>
          </p:nvPr>
        </p:nvSpPr>
        <p:spPr>
          <a:xfrm>
            <a:off x="0" y="5168949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61" name="OTLSHAPE_T_c0c055ad17264fdcbf213cf762b4470d_EndDate" hidden="1"/>
          <p:cNvSpPr txBox="1"/>
          <p:nvPr>
            <p:custDataLst>
              <p:tags r:id="rId271"/>
            </p:custDataLst>
          </p:nvPr>
        </p:nvSpPr>
        <p:spPr>
          <a:xfrm>
            <a:off x="0" y="5168949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62" name="OTLSHAPE_T_c0c055ad17264fdcbf213cf762b4470d_JoinedDate"/>
          <p:cNvSpPr txBox="1"/>
          <p:nvPr>
            <p:custDataLst>
              <p:tags r:id="rId272"/>
            </p:custDataLst>
          </p:nvPr>
        </p:nvSpPr>
        <p:spPr>
          <a:xfrm>
            <a:off x="10473065" y="5254589"/>
            <a:ext cx="5207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 smtClean="0">
                <a:solidFill>
                  <a:schemeClr val="accent1"/>
                </a:solidFill>
                <a:latin typeface="Century Gothic" panose="020B0502020202020204" pitchFamily="34" charset="0"/>
              </a:rPr>
              <a:t>6/14 - 7/3</a:t>
            </a:r>
            <a:endParaRPr lang="en-US" sz="900" spc="-6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63" name="OTLSHAPE_T_c0c055ad17264fdcbf213cf762b4470d_Duration"/>
          <p:cNvSpPr txBox="1"/>
          <p:nvPr>
            <p:custDataLst>
              <p:tags r:id="rId273"/>
            </p:custDataLst>
          </p:nvPr>
        </p:nvSpPr>
        <p:spPr>
          <a:xfrm>
            <a:off x="9977882" y="5247138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chemeClr val="lt2"/>
                </a:solidFill>
                <a:latin typeface="Calibri" panose="020F0502020204030204" pitchFamily="34" charset="0"/>
              </a:rPr>
              <a:t>20 days</a:t>
            </a:r>
            <a:endParaRPr lang="en-US" sz="1000" spc="-8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38964" name="OTLSHAPE_T_c0c055ad17264fdcbf213cf762b4470d_Title"/>
          <p:cNvSpPr txBox="1"/>
          <p:nvPr>
            <p:custDataLst>
              <p:tags r:id="rId274"/>
            </p:custDataLst>
          </p:nvPr>
        </p:nvSpPr>
        <p:spPr>
          <a:xfrm>
            <a:off x="127000" y="5168949"/>
            <a:ext cx="1130300" cy="31140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mtClean="0">
                <a:solidFill>
                  <a:schemeClr val="dk2"/>
                </a:solidFill>
                <a:latin typeface="Century Gothic" panose="020B0502020202020204" pitchFamily="34" charset="0"/>
              </a:rPr>
              <a:t>User Acceptance Testing </a:t>
            </a:r>
            <a:endParaRPr lang="en-US" sz="1000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65" name="OTLSHAPE_T_aff4f85554ec4b47aa4f95f7bf82da45_Shape"/>
          <p:cNvSpPr/>
          <p:nvPr>
            <p:custDataLst>
              <p:tags r:id="rId275"/>
            </p:custDataLst>
          </p:nvPr>
        </p:nvSpPr>
        <p:spPr>
          <a:xfrm>
            <a:off x="10372250" y="5544191"/>
            <a:ext cx="609600" cy="155025"/>
          </a:xfrm>
          <a:prstGeom prst="round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66" name="OTLSHAPE_T_aff4f85554ec4b47aa4f95f7bf82da45_ShapePercentage" hidden="1"/>
          <p:cNvSpPr/>
          <p:nvPr>
            <p:custDataLst>
              <p:tags r:id="rId276"/>
            </p:custDataLst>
          </p:nvPr>
        </p:nvSpPr>
        <p:spPr>
          <a:xfrm>
            <a:off x="10372250" y="5544191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67" name="OTLSHAPE_T_aff4f85554ec4b47aa4f95f7bf82da45_TextPercentage" hidden="1"/>
          <p:cNvSpPr txBox="1"/>
          <p:nvPr>
            <p:custDataLst>
              <p:tags r:id="rId277"/>
            </p:custDataLst>
          </p:nvPr>
        </p:nvSpPr>
        <p:spPr>
          <a:xfrm>
            <a:off x="0" y="554385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8968" name="OTLSHAPE_T_aff4f85554ec4b47aa4f95f7bf82da45_StartDate" hidden="1"/>
          <p:cNvSpPr txBox="1"/>
          <p:nvPr>
            <p:custDataLst>
              <p:tags r:id="rId278"/>
            </p:custDataLst>
          </p:nvPr>
        </p:nvSpPr>
        <p:spPr>
          <a:xfrm>
            <a:off x="0" y="5543853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69" name="OTLSHAPE_T_aff4f85554ec4b47aa4f95f7bf82da45_EndDate" hidden="1"/>
          <p:cNvSpPr txBox="1"/>
          <p:nvPr>
            <p:custDataLst>
              <p:tags r:id="rId279"/>
            </p:custDataLst>
          </p:nvPr>
        </p:nvSpPr>
        <p:spPr>
          <a:xfrm>
            <a:off x="0" y="5543853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70" name="OTLSHAPE_T_aff4f85554ec4b47aa4f95f7bf82da45_JoinedDate"/>
          <p:cNvSpPr txBox="1"/>
          <p:nvPr>
            <p:custDataLst>
              <p:tags r:id="rId280"/>
            </p:custDataLst>
          </p:nvPr>
        </p:nvSpPr>
        <p:spPr>
          <a:xfrm>
            <a:off x="11023225" y="5551642"/>
            <a:ext cx="5207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 smtClean="0">
                <a:solidFill>
                  <a:schemeClr val="accent1"/>
                </a:solidFill>
                <a:latin typeface="Century Gothic" panose="020B0502020202020204" pitchFamily="34" charset="0"/>
              </a:rPr>
              <a:t>7/2 - 7/25</a:t>
            </a:r>
            <a:endParaRPr lang="en-US" sz="900" spc="-6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71" name="OTLSHAPE_T_aff4f85554ec4b47aa4f95f7bf82da45_Duration"/>
          <p:cNvSpPr txBox="1"/>
          <p:nvPr>
            <p:custDataLst>
              <p:tags r:id="rId281"/>
            </p:custDataLst>
          </p:nvPr>
        </p:nvSpPr>
        <p:spPr>
          <a:xfrm>
            <a:off x="10478027" y="554419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chemeClr val="lt2"/>
                </a:solidFill>
                <a:latin typeface="Calibri" panose="020F0502020204030204" pitchFamily="34" charset="0"/>
              </a:rPr>
              <a:t>24 days</a:t>
            </a:r>
            <a:endParaRPr lang="en-US" sz="1000" spc="-8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38972" name="OTLSHAPE_T_aff4f85554ec4b47aa4f95f7bf82da45_Title"/>
          <p:cNvSpPr txBox="1"/>
          <p:nvPr>
            <p:custDataLst>
              <p:tags r:id="rId282"/>
            </p:custDataLst>
          </p:nvPr>
        </p:nvSpPr>
        <p:spPr>
          <a:xfrm>
            <a:off x="127000" y="5543853"/>
            <a:ext cx="10160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chemeClr val="dk2"/>
                </a:solidFill>
                <a:latin typeface="Century Gothic" panose="020B0502020202020204" pitchFamily="34" charset="0"/>
              </a:rPr>
              <a:t>Documentation </a:t>
            </a:r>
            <a:endParaRPr lang="en-US" sz="1000" spc="-6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73" name="OTLSHAPE_T_ac44cd0eb22c47308182a388611b9c01_Shape"/>
          <p:cNvSpPr/>
          <p:nvPr>
            <p:custDataLst>
              <p:tags r:id="rId283"/>
            </p:custDataLst>
          </p:nvPr>
        </p:nvSpPr>
        <p:spPr>
          <a:xfrm>
            <a:off x="10572308" y="5763393"/>
            <a:ext cx="533400" cy="155025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74" name="OTLSHAPE_T_ac44cd0eb22c47308182a388611b9c01_ShapePercentage" hidden="1"/>
          <p:cNvSpPr/>
          <p:nvPr>
            <p:custDataLst>
              <p:tags r:id="rId284"/>
            </p:custDataLst>
          </p:nvPr>
        </p:nvSpPr>
        <p:spPr>
          <a:xfrm>
            <a:off x="10572308" y="5763393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75" name="OTLSHAPE_T_ac44cd0eb22c47308182a388611b9c01_TextPercentage" hidden="1"/>
          <p:cNvSpPr txBox="1"/>
          <p:nvPr>
            <p:custDataLst>
              <p:tags r:id="rId285"/>
            </p:custDataLst>
          </p:nvPr>
        </p:nvSpPr>
        <p:spPr>
          <a:xfrm>
            <a:off x="0" y="576305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8976" name="OTLSHAPE_T_ac44cd0eb22c47308182a388611b9c01_StartDate" hidden="1"/>
          <p:cNvSpPr txBox="1"/>
          <p:nvPr>
            <p:custDataLst>
              <p:tags r:id="rId286"/>
            </p:custDataLst>
          </p:nvPr>
        </p:nvSpPr>
        <p:spPr>
          <a:xfrm>
            <a:off x="0" y="5763055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77" name="OTLSHAPE_T_ac44cd0eb22c47308182a388611b9c01_EndDate" hidden="1"/>
          <p:cNvSpPr txBox="1"/>
          <p:nvPr>
            <p:custDataLst>
              <p:tags r:id="rId287"/>
            </p:custDataLst>
          </p:nvPr>
        </p:nvSpPr>
        <p:spPr>
          <a:xfrm>
            <a:off x="0" y="5763055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78" name="OTLSHAPE_T_ac44cd0eb22c47308182a388611b9c01_JoinedDate"/>
          <p:cNvSpPr txBox="1"/>
          <p:nvPr>
            <p:custDataLst>
              <p:tags r:id="rId288"/>
            </p:custDataLst>
          </p:nvPr>
        </p:nvSpPr>
        <p:spPr>
          <a:xfrm>
            <a:off x="11148261" y="5770844"/>
            <a:ext cx="5842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 smtClean="0">
                <a:solidFill>
                  <a:schemeClr val="accent1"/>
                </a:solidFill>
                <a:latin typeface="Century Gothic" panose="020B0502020202020204" pitchFamily="34" charset="0"/>
              </a:rPr>
              <a:t>7/10 - 7/30</a:t>
            </a:r>
            <a:endParaRPr lang="en-US" sz="900" spc="-6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979" name="OTLSHAPE_T_ac44cd0eb22c47308182a388611b9c01_Duration"/>
          <p:cNvSpPr txBox="1"/>
          <p:nvPr>
            <p:custDataLst>
              <p:tags r:id="rId289"/>
            </p:custDataLst>
          </p:nvPr>
        </p:nvSpPr>
        <p:spPr>
          <a:xfrm>
            <a:off x="10640575" y="576339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chemeClr val="lt2"/>
                </a:solidFill>
                <a:latin typeface="Calibri" panose="020F0502020204030204" pitchFamily="34" charset="0"/>
              </a:rPr>
              <a:t>21 days</a:t>
            </a:r>
            <a:endParaRPr lang="en-US" sz="1000" spc="-8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38980" name="OTLSHAPE_T_ac44cd0eb22c47308182a388611b9c01_Title"/>
          <p:cNvSpPr txBox="1"/>
          <p:nvPr>
            <p:custDataLst>
              <p:tags r:id="rId290"/>
            </p:custDataLst>
          </p:nvPr>
        </p:nvSpPr>
        <p:spPr>
          <a:xfrm>
            <a:off x="127000" y="5763055"/>
            <a:ext cx="11811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i="1" u="sng" spc="-4" smtClean="0">
                <a:solidFill>
                  <a:schemeClr val="accent6"/>
                </a:solidFill>
                <a:latin typeface="Century Gothic" panose="020B0502020202020204" pitchFamily="34" charset="0"/>
              </a:rPr>
              <a:t>Stage 1 Submission</a:t>
            </a:r>
            <a:endParaRPr lang="en-US" sz="1000" b="1" i="1" u="sng" spc="-4">
              <a:solidFill>
                <a:schemeClr val="accent6"/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22280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04877" y="1295672"/>
            <a:ext cx="4437712" cy="2465395"/>
          </a:xfrm>
          <a:prstGeom prst="rect">
            <a:avLst/>
          </a:prstGeom>
          <a:effectLst>
            <a:outerShdw blurRad="165100" dir="5400000" algn="ctr" rotWithShape="0">
              <a:srgbClr val="000000">
                <a:alpha val="30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1715727" y="155087"/>
            <a:ext cx="8828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D24726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To change and update this template automatically, </a:t>
            </a:r>
          </a:p>
          <a:p>
            <a:pPr algn="ctr"/>
            <a:r>
              <a:rPr lang="en-US" sz="2400" dirty="0">
                <a:solidFill>
                  <a:srgbClr val="D24726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download the free Office Timeline PowerPoint add-in!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04877" y="4061036"/>
            <a:ext cx="4436293" cy="2464607"/>
          </a:xfrm>
          <a:prstGeom prst="rect">
            <a:avLst/>
          </a:prstGeom>
          <a:effectLst>
            <a:outerShdw blurRad="165100" dir="5400000" algn="ctr" rotWithShape="0">
              <a:srgbClr val="000000">
                <a:alpha val="30000"/>
              </a:srgbClr>
            </a:outerShdw>
          </a:effectLst>
        </p:spPr>
      </p:pic>
      <p:grpSp>
        <p:nvGrpSpPr>
          <p:cNvPr id="29" name="Group 28"/>
          <p:cNvGrpSpPr/>
          <p:nvPr/>
        </p:nvGrpSpPr>
        <p:grpSpPr>
          <a:xfrm>
            <a:off x="6010585" y="1719315"/>
            <a:ext cx="4414457" cy="1468530"/>
            <a:chOff x="6563085" y="1836339"/>
            <a:chExt cx="4414457" cy="1468530"/>
          </a:xfrm>
        </p:grpSpPr>
        <p:sp>
          <p:nvSpPr>
            <p:cNvPr id="7" name="Rectangle 6"/>
            <p:cNvSpPr/>
            <p:nvPr/>
          </p:nvSpPr>
          <p:spPr>
            <a:xfrm>
              <a:off x="7045984" y="1836339"/>
              <a:ext cx="39315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Office Timeline is a </a:t>
              </a:r>
              <a:r>
                <a:rPr lang="en-US" sz="16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free</a:t>
              </a:r>
              <a:r>
                <a:rPr lang="en-US" sz="16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, award winning, </a:t>
              </a:r>
              <a:r>
                <a:rPr lang="en-US" sz="160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Gantt chart maker that's easy </a:t>
              </a:r>
              <a:r>
                <a:rPr lang="en-US" sz="16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to use.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045984" y="2489261"/>
              <a:ext cx="3102377" cy="8156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spcAft>
                  <a:spcPts val="300"/>
                </a:spcAft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rgbClr val="D24726"/>
                  </a:solidFill>
                </a:rPr>
                <a:t>Simple, easy-to-use wizards.</a:t>
              </a:r>
            </a:p>
            <a:p>
              <a:pPr marL="285750" indent="-285750">
                <a:spcAft>
                  <a:spcPts val="300"/>
                </a:spcAft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rgbClr val="D24726"/>
                  </a:solidFill>
                </a:rPr>
                <a:t>Professional, quick results.</a:t>
              </a:r>
            </a:p>
            <a:p>
              <a:pPr marL="285750" indent="-285750">
                <a:spcAft>
                  <a:spcPts val="300"/>
                </a:spcAft>
                <a:buFont typeface="Wingdings" panose="05000000000000000000" pitchFamily="2" charset="2"/>
                <a:buChar char="§"/>
              </a:pPr>
              <a:r>
                <a:rPr lang="en-US" sz="1400" dirty="0">
                  <a:solidFill>
                    <a:srgbClr val="D24726"/>
                  </a:solidFill>
                </a:rPr>
                <a:t>Built directly into PowerPoint</a:t>
              </a: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563085" y="1917225"/>
              <a:ext cx="405602" cy="405602"/>
            </a:xfrm>
            <a:prstGeom prst="rect">
              <a:avLst/>
            </a:prstGeom>
          </p:spPr>
        </p:pic>
      </p:grpSp>
      <p:sp>
        <p:nvSpPr>
          <p:cNvPr id="30" name="Isosceles Triangle 29"/>
          <p:cNvSpPr/>
          <p:nvPr/>
        </p:nvSpPr>
        <p:spPr>
          <a:xfrm rot="5400000">
            <a:off x="4410074" y="5077477"/>
            <a:ext cx="1934983" cy="500956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59" name="Picture 258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010585" y="4459534"/>
            <a:ext cx="5484730" cy="175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40770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47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8227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HYW50dCIsIklzVGVtcGxhdGUiOnRydWUsIlZlcnNpb24iOnsiJGlkIjoiMiIsIlZlcnNpb24iOiIzLjAuMSIsIk9yaWdpbmFsQXNzZW1ibHlWZXJzaW9uIjoiMS4wMC4wMC4wMCIsIkVkaXRpb24iOiJQbHVzIiwiSXNQbHVzRWRpdGlvbiI6dHJ1ZX0sIkVmZmVjdCI6MSwiU3R5bGUiOnsiJGlkIjoiMyIsIlRpbWViYW5kU3R5bGUiOnsiJGlkIjoiNCIsIlNjYWxlTWFya2luZyI6MSwiU2hhcGUiOjEwLCJTaGFwZVN0eWxlIjp7IiRpZCI6IjUiLCJNYXJnaW4iOnsiJGlkIjoiNiIsIlRvcCI6MCwiTGVmdCI6MTAsIlJpZ2h0IjoxMCwiQm90dG9tIjowfSwiUGFkZGluZyI6eyIkaWQiOiI3IiwiVG9wIjozLCJMZWZ0IjowLCJSaWdodCI6MCwiQm90dG9tIjozfSwiQmFja2dyb3VuZCI6eyIkaWQiOiI4IiwiQ29sb3IiOnsiJGlkIjoiOSIsIkEiOjI1NSwiUiI6MTY3LCJHIjo0NywiQiI6MTR9fSwiSXNWaXNpYmxlIjp0cnVlLCJXaWR0aCI6ODU4LjAsIkhlaWdodCI6Mj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gsIkZvbnROYW1lIjoiQ2FsaWJyaSIsIklzQm9sZCI6dHJ1ZSwiSXNJdGFsaWMiOmZhbHNlLCJJc1VuZGVybGluZWQiOmZhbHNlLCJQYXJlbnRTdHlsZSI6bnVsbH0sIkF1dG9TaXplIjowLCJGb3JlZ3JvdW5kIjp7IiRpZCI6IjE1IiwiQ29sb3IiOnsiJGlkIjoiMTYiLCJBIjoyNTUsIlIiOjI1NSwiRyI6NjksIkIiOjB9fSwiTWF4V2lkdGgiOiJJbmZpbml0eSIsIk1heEhlaWdodCI6IkluZmluaXR5IiwiU21hcnRGb3JlZ3JvdW5kSXNBY3RpdmUiOmZhbHNlLCJIb3Jpem9udGFsQWxpZ25tZW50IjowLCJWZXJ0aWNhbEFsaWdubWVudCI6MCwiU21hcnRGb3JlZ3JvdW5kIjpudWxsLCJNYXJnaW4iOnsiJGlkIjoiMTciLCJUb3AiOjAsIkxlZnQiOjAsIlJpZ2h0IjoyMCwiQm90dG9tIjowfSwiUGFkZGluZyI6eyIkaWQiOiIxOCIsIlRvcCI6MCwiTGVmdCI6MCwiUmlnaHQiOjAsIkJvdHRvbSI6MH0sIkJhY2tncm91bmQiOnsiJGlkIjoiMTkiLCJDb2xvciI6eyIkaWQiOiIyMCIsIkEiOjg5LCJSIjowLCJHIjowLCJCIjowfX0sIklzVmlzaWJsZSI6ZmFsc2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yNTUsIkciOjY5LCJCIjowfX0sIk1heFdpZHRoIjoiSW5maW5pdHkiLCJNYXhIZWlnaHQiOiJJbmZpbml0eSIsIlNtYXJ0Rm9yZWdyb3VuZElzQWN0aXZlIjpmYWxzZSwiSG9yaXpvbnRhbEFsaWdubWVudCI6MCwiVmVydGljYWxBbGlnbm1lbnQiOjAsIlNtYXJ0Rm9yZWdyb3VuZCI6bnVsbCwiTWFyZ2luIjp7IiRpZCI6IjI1IiwiVG9wIjowLCJMZWZ0IjoyMCwiUmlnaHQiOjAsIkJvdHRvbSI6MH0sIlBhZGRpbmciOnsiJGlkIjoiMjYiLCJUb3AiOjAsIkxlZnQiOjAsIlJpZ2h0IjowLCJCb3R0b20iOjB9LCJCYWNrZ3JvdW5kIjp7IiRpZCI6IjI3IiwiQ29sb3IiOnsiJHJlZiI6IjIwIn19LCJJc1Zpc2libGUiOmZhbHNlLCJXaWR0aCI6MC4wLCJIZWlnaHQiOjAuMCwiQm9yZGVyU3R5bGUiOm51bGwsIlBhcmVudFN0eWxlIjpudWxsfSwiVG9kYXlUZXh0U3R5bGUiOnsiJGlkIjoiMjgiLCJGb250U2V0dGluZ3MiOnsiJGlkIjoiMjkiLCJGb250U2l6ZSI6MTAsIkZvbnROYW1lIjoiQ2VudHVyeSBHb3RoaWM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E4MiwiRyI6NzMsIkIiOjM4fX0sIklzVmlzaWJsZSI6dHJ1ZSwiV2lkdGgiOjAuMCwiSGVpZ2h0IjowLjAsIkJvcmRlclN0eWxlIjpudWxsLCJQYXJlbnRTdHlsZSI6bnVsbH0sIlNjYWxlU3R5bGUiOnsiJGlkIjoiNDAiLCJTaG93U2VnbWVudFNlcGFyYXRvcnMiOmZhbHNlLCJTZWdtZW50U2VwYXJhdG9yT3BhY2l0eSI6MzAsIkZvbnRTZXR0aW5ncyI6eyIkaWQiOiI0MSIsIkZvbnRTaXplIjoxMiwiRm9udE5hbWUiOiJDZW50dXJ5IEdvdGhpYyIsIklzQm9sZCI6dHJ1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NzcsIlIiOjI1NSwiRyI6MTMyLCJCIjozOX19LCJBcHBlbmRZZWFyT25ZZWFyQ2hhbmdlIjpmYWxzZSwiRWxhcHNlZFRpbWVGb3JtYXQiOjEsIlRvZGF5TWFya2VyUG9zaXRpb24iOjIsIlF1aWNrUG9zaXRpb24iOjMsIkFic29sdXRlUG9zaXRpb24iOjgxLjAsIk1hcmdpbiI6eyIkaWQiOiI0OSIsIlRvcCI6MCwiTGVmdCI6MTAsIlJpZ2h0IjoxMCwiQm90dG9tIjowfSwiUGFkZGluZyI6eyIkaWQiOiI1MCIsIlRvcCI6MCwiTGVmdCI6MCwiUmlnaHQiOjAsIkJvdHRvbSI6MH0sIkJhY2tncm91bmQiOnsiJGlkIjoiNTEiLCJDb2xvciI6eyIkaWQiOiI1MiIsIkEiOjI1NSwiUiI6MTY3LCJHIjo0NywiQiI6MTR9fSwiSXNWaXNpYmxlIjp0cnVlLCJXaWR0aCI6MC4wLCJIZWlnaHQiOjAuMCwiQm9yZGVyU3R5bGUiOm51bGwsIlBhcmVudFN0eWxlIjpudWxsfSwiRGVmYXVsdE1pbGVzdG9uZVN0eWxlIjp7IiRpZCI6IjUzIiwiU2hhcGUiOjIsIkNvbm5lY3Rvck1hcmdpbiI6eyIkaWQiOiI1NCIsIlRvcCI6MCwiTGVmdCI6MiwiUmlnaHQiOjIsIkJvdHRvbSI6MH0sIkNvbm5lY3RvclN0eWxlIjp7IiRpZCI6IjU1IiwiTGluZUNvbG9yIjp7IiRpZCI6IjU2IiwiJHR5cGUiOiJOTFJFLkNvbW1vbi5Eb20uU29saWRDb2xvckJydXNoLCBOTFJFLkNvbW1vbiIsIkNvbG9yIjp7IiRpZCI6IjU3IiwiQSI6MjU1LCJSIjowLCJHIjowLCJCIjowfX0sIkxpbmVXZWlnaHQiOjEuMCwiTGluZVR5cGUiOjAsIlBhcmVudFN0eWxlIjpudWxsfSwiSXNCZWxvd1RpbWViYW5kIjpmYWxzZSwiSGlkZURhdGUiOmZhbHNlLCJTaGFwZVNpemUiOjEsIlNwYWNpbmciOjI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bnVsbCwiSXNWaXNpYmxlIjp0cnVlLCJXaWR0aCI6MTMuMCwiSGVpZ2h0IjoxMy4wLCJCb3JkZXJTdHlsZSI6eyIkaWQiOiI2MiIsIkxpbmVDb2xvciI6eyIkaWQiOiI2MyIsIiR0eXBlIjoiTkxSRS5Db21tb24uRG9tLlNvbGlkQ29sb3JCcnVzaCwgTkxSRS5Db21tb24iLCJDb2xvciI6eyIkaWQiOiI2NCIsIkEiOjI1NSwiUiI6MjU1LCJHIjowLCJCIjowfX0sIkxpbmVXZWlnaHQiOjAuMCwiTGluZVR5cGUiOjAsIlBhcmVudFN0eWxlIjpudWxsfSwiUGFyZW50U3R5bGUiOm51bGx9LCJUaXRsZVN0eWxlIjp7IiRpZCI6IjY1IiwiRm9udFNldHRpbmdzIjp7IiRpZCI6IjY2IiwiRm9udFNpemUiOjExLCJGb250TmFtZSI6IkNlbnR1cnkgR290aGljIiwiSXNCb2xkIjpmYWxzZSwiSXNJdGFsaWMiOmZhbHNlLCJJc1VuZGVybGluZWQiOmZhbHNlLCJQYXJlbnRTdHlsZSI6bnVsbH0sIkF1dG9TaXplIjowLCJGb3JlZ3JvdW5kIjp7IiRpZCI6IjY3IiwiQ29sb3IiOnsiJGlkIjoiNjgiLCJBIjoyNTUsIlIiOjAsIkciOjAsIkIiOjB9fSwiTWF4V2lkdGgiOjIwMC4wLCJNYXhIZWlnaHQiOiJJbmZpbml0eSIsIlNtYXJ0Rm9yZWdyb3VuZElzQWN0aXZlIjpmYWxzZSwiSG9yaXpvbnRhbEFsaWdubWVudCI6MC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CwiRm9udE5hbWUiOiJDZW50dXJ5IEdvdGhpYyIsIklzQm9sZCI6ZmFsc2UsIklzSXRhbGljIjpmYWxzZSwiSXNVbmRlcmxpbmVkIjpmYWxzZSwiUGFyZW50U3R5bGUiOm51bGx9LCJBdXRvU2l6ZSI6MCwiRm9yZWdyb3VuZCI6eyIkaWQiOiI3NCIsIkNvbG9yIjp7IiRpZCI6Ijc1IiwiQSI6MjU1LCJSIjoxNzgsIkciOjM4LCJCIjow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S9kL3l5eXkiLCJTZXBhcmF0b3IiOiIvIiwiVXNlSW50ZXJuYXRpb25hbERhdGVGb3JtYXQiOmZhbHNlfSwiSXNWaXNpYmxlIjp0cnVlLCJQYXJlbnRTdHlsZSI6bnVsbH0sIkRlZmF1bHRUYXNrU3R5bGUiOnsiJGlkIjoiODAiLCJTaGFwZSI6MSwiU2hhcGVUaGlja25lc3MiOjAsIkR1cmF0aW9uRm9ybWF0IjowLCJJbmNsdWRlTm9uV29ya2luZ0RheXNJbkR1cmF0aW9uIjp0cnVlLCJQZXJjZW50YWdlQ29tcGxldGVTdHlsZSI6eyIkaWQiOiI4MSIsIkZvbnRTZXR0aW5ncyI6eyIkaWQiOiI4MiIsIkZvbnRTaXplIjoxMCwiRm9udE5hbWUiOiJDYWxpYnJpIiwiSXNCb2xkIjpmYWxzZSwiSXNJdGFsaWMiOmZhbHNlLCJJc1VuZGVybGluZWQiOmZhbHNlLCJQYXJlbnRTdHlsZSI6bnVsbH0sIkF1dG9TaXplIjowLCJGb3JlZ3JvdW5kIjp7IiRpZCI6IjgzIiwiQ29sb3IiOnsiJGlkIjoiODQiLCJBIjoyNTUsIlIiOjE5MiwiRyI6ODAsIkIiOjc3fX0sIk1heFdpZHRoIjoyMDAuMCwiTWF4SGVpZ2h0IjoiSW5maW5pdHkiLCJTbWFydEZvcmVncm91bmRJc0FjdGl2ZSI6ZmFsc2UsIkhvcml6b250YWxBbGlnbm1lbnQiOjAsIlZlcnRpY2FsQWxpZ25tZW50IjowLCJTbWFydEZvcmVncm91bmQiOm51bGwsIk1hcmdpbiI6eyIkaWQiOiI4NSIsIlRvcCI6MCwiTGVmdCI6MCwiUmlnaHQiOjAsIkJvdHRvbSI6MH0sIlBhZGRpbmciOnsiJGlkIjoiODYiLCJUb3AiOjAsIkxlZnQiOjAsIlJpZ2h0IjowLCJCb3R0b20iOjB9LCJCYWNrZ3JvdW5kIjp7IiRpZCI6Ijg3IiwiQ29sb3IiOnsiJHJlZiI6IjIwIn19LCJJc1Zpc2libGUiOnRydWUsIldpZHRoIjowLjAsIkhlaWdodCI6MC4wLCJCb3JkZXJTdHlsZSI6bnVsbCwiUGFyZW50U3R5bGUiOm51bGx9LCJEdXJhdGlvblN0eWxlIjp7IiRpZCI6Ijg4IiwiRm9udFNldHRpbmdzIjp7IiRpZCI6Ijg5IiwiRm9udFNpemUiOjEwLCJGb250TmFtZSI6IkNhbGlicmkiLCJJc0JvbGQiOmZhbHNlLCJJc0l0YWxpYyI6ZmFsc2UsIklzVW5kZXJsaW5lZCI6ZmFsc2UsIlBhcmVudFN0eWxlIjpudWxsfSwiQXV0b1NpemUiOjAsIkZvcmVncm91bmQiOnsiJGlkIjoiOTAiLCJDb2xvciI6eyIkaWQiOiI5MSIsIkEiOjI1NSwiUiI6MTkyLCJHIjo4MCwiQiI6Nzd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M4LCJHIjoyMzYsIkIiOjIyNX19LCJMaW5lV2VpZ2h0IjoxLjAsIkxpbmVUeXBlIjowLCJQYXJlbnRTdHlsZSI6bnVsbH0sIlZlcnRpY2FsQ29ubmVjdG9yU3R5bGUiOnsiJGlkIjoiOTgiLCJMaW5lQ29sb3IiOnsiJGlkIjoiOTkiLCIkdHlwZSI6Ik5MUkUuQ29tbW9uLkRvbS5Tb2xpZENvbG9yQnJ1c2gsIE5MUkUuQ29tbW9uIiwiQ29sb3IiOnsiJGlkIjoiMTAwIiwiQSI6MjU1LCJSIjoyMzgsIkciOjIzNiwiQiI6MjI1fX0sIkxpbmVXZWlnaHQiOjEuMCwiTGluZVR5cGUiOjAsIlBhcmVudFN0eWxlIjpudWxsfSwiTWFyZ2luIjpudWxsLCJTdGFydERhdGVQb3NpdGlvbiI6NCwiRW5kRGF0ZVBvc2l0aW9uIjo0LCJUaXRsZVBvc2l0aW9uIjo1LCJEdXJhdGlvblBvc2l0aW9uIjoyLCJQZXJjZW50YWdlQ29tcGxldGVkUG9zaXRpb24iOjYsIlNwYWNpbmciOjUsIklzQmVsb3dUaW1lYmFuZCI6dHJ1ZSwiUGVyY2VudGFnZUNvbXBsZXRlU2hhcGVPcGFjaXR5IjozNSwiU2hhcGVTdHlsZSI6eyIkaWQiOiIxMDEiLCJNYXJnaW4iOnsiJGlkIjoiMTAyIiwiVG9wIjowLCJMZWZ0Ijo0LCJSaWdodCI6NCwiQm90dG9tIjowfSwiUGFkZGluZyI6eyIkaWQiOiIxMDMiLCJUb3AiOjAsIkxlZnQiOjAsIlJpZ2h0IjowLCJCb3R0b20iOjB9LCJCYWNrZ3JvdW5kIjpudWxsLCJJc1Zpc2libGUiOnRydWUsIldpZHRoIjowLjAsIkhlaWdodCI6MTAuMCwiQm9yZGVyU3R5bGUiOnsiJGlkIjoiMTA0IiwiTGluZUNvbG9yIjp7IiRpZCI6IjEwNSIsIiR0eXBlIjoiTkxSRS5Db21tb24uRG9tLlNvbGlkQ29sb3JCcnVzaCwgTkxSRS5Db21tb24iLCJDb2xvciI6eyIkaWQiOiIxMDYiLCJBIjoyNTUsIlIiOjI1NSwiRyI6MCwiQiI6MH19LCJMaW5lV2VpZ2h0IjowLjAsIkxpbmVUeXBlIjowLCJQYXJlbnRTdHlsZSI6bnVsbH0sIlBhcmVudFN0eWxlIjpudWxsfSwiVGl0bGVTdHlsZSI6eyIkaWQiOiIxMDciLCJGb250U2V0dGluZ3MiOnsiJGlkIjoiMTA4IiwiRm9udFNpemUiOjEwLCJGb250TmFtZSI6IkNlbnR1cnkgR290aGljIiwiSXNCb2xkIjpmYWxzZSwiSXNJdGFsaWMiOmZhbHNlLCJJc1VuZGVybGluZWQiOmZhbHNlLCJQYXJlbnRTdHlsZSI6bnVsbH0sIkF1dG9TaXplIjowLCJGb3JlZ3JvdW5kIjp7IiRpZCI6IjEwOSIsIkNvbG9yIjp7IiRpZCI6IjExMCIsIkEiOjI1NSwiUiI6ODAsIkciOjgwLCJCIjo3MH19LCJNYXhXaWR0aCI6MjAwLjAsIk1heEhlaWdodCI6IkluZmluaXR5IiwiU21hcnRGb3JlZ3JvdW5kSXNBY3RpdmUiOmZhbHNlLCJIb3Jpem9udGFsQWxpZ25tZW50IjowLCJWZXJ0aWNhbEFsaWdubWVudCI6MCwiU21hcnRGb3JlZ3JvdW5kIjpudWxsLCJNYXJnaW4iOnsiJGlkIjoiMTExIiwiVG9wIjowLCJMZWZ0IjowLCJSaWdodCI6MCwiQm90dG9tIjowfSwiUGFkZGluZyI6eyIkaWQiOiIxMTIiLCJUb3AiOjAsIkxlZnQiOjAsIlJpZ2h0IjowLCJCb3R0b20iOjB9LCJCYWNrZ3JvdW5kIjp7IiRpZCI6IjExMyIsIkNvbG9yIjp7IiRyZWYiOiIyMCJ9fSwiSXNWaXNpYmxlIjp0cnVlLCJXaWR0aCI6MC4wLCJIZWlnaHQiOjAuMCwiQm9yZGVyU3R5bGUiOm51bGwsIlBhcmVudFN0eWxlIjpudWxsfSwiRGF0ZVN0eWxlIjp7IiRpZCI6IjExNCIsIkZvbnRTZXR0aW5ncyI6eyIkaWQiOiIxMTUiLCJGb250U2l6ZSI6MTIsIkZvbnROYW1lIjoiQ2FsaWJyaSIsIklzQm9sZCI6ZmFsc2UsIklzSXRhbGljIjpmYWxzZSwiSXNVbmRlcmxpbmVkIjpmYWxzZSwiUGFyZW50U3R5bGUiOm51bGx9LCJBdXRvU2l6ZSI6MCwiRm9yZWdyb3VuZCI6eyIkaWQiOiIxMTYiLCJDb2xvciI6eyIkaWQiOiIxMTciLCJBIjoyNTUsIlIiOjI1NSwiRyI6MjU1LCJCIjoyNTV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S9kIiwiU2VwYXJhdG9yIjoiLyIsIlVzZUludGVybmF0aW9uYWxEYXRlRm9ybWF0IjpmYWxzZX0sIklzVmlzaWJsZSI6dHJ1ZSwiUGFyZW50U3R5bGUiOm51bGx9LCJTaG93RWxhcHNlZFRpbWVHcmFkaWVudFN0eWxlIjpmYWxzZX0sIlNjYWxlIjp7IiRpZCI6IjEyMiIsIlN0YXJ0RGF0ZSI6IjIwMTQtMDYtMThUMDA6MDA6MDBaIiwiRW5kRGF0ZSI6IjIwMTUtMDctMzFUMjM6NTk6NTlaIiwiRm9ybWF0IjoiTU1NIiwiVHlwZSI6NSwiQXV0b0RhdGVSYW5nZSI6dHJ1ZSwiV29ya2luZ0RheXMiOjAsIlRvZGF5TWFya2VyVGV4dCI6IlRvZGF5IiwiQXV0b1NjYWxlVHlwZSI6dHJ1ZX0sIk1pbGVzdG9uZXMiOlt7IiRpZCI6IjEyMyIsIkRhdGUiOiIyMDE0LTA2LTE4VDAwOjAwOjAwWiIsIlN0eWxlIjp7IiRpZCI6IjEyNCIsIlNoYXBlIjo3LCJDb25uZWN0b3JNYXJnaW4iOnsiJHJlZiI6IjU0In0sIkNvbm5lY3RvclN0eWxlIjp7IiRpZCI6IjEyNSIsIkxpbmVDb2xvciI6eyIkaWQiOiIxMjYiLCIkdHlwZSI6Ik5MUkUuQ29tbW9uLkRvbS5Tb2xpZENvbG9yQnJ1c2gsIE5MUkUuQ29tbW9uIiwiQ29sb3IiOnsiJGlkIjoiMTI3IiwiQSI6MjU1LCJSIjoyNDQsIkciOjE1NywiQiI6MH19LCJMaW5lV2VpZ2h0IjoxLjAsIkxpbmVUeXBlIjowLCJQYXJlbnRTdHlsZSI6eyIkcmVmIjoiNTUifX0sIklzQmVsb3dUaW1lYmFuZCI6dHJ1ZSwiSGlkZURhdGUiOmZhbHNlLCJTaGFwZVNpemUiOjAsIlNwYWNpbmciOjAuMCwiUGFkZGluZyI6eyIkaWQiOiIxMjgiLCJUb3AiOjAsIkxlZnQiOjAsIlJpZ2h0IjowLCJCb3R0b20iOjB9LCJTaGFwZVN0eWxlIjp7IiRpZCI6IjEyOSIsIk1hcmdpbiI6eyIkcmVmIjoiNjAifSwiUGFkZGluZyI6eyIkcmVmIjoiNjEifSwiQmFja2dyb3VuZCI6eyIkaWQiOiIxMzAiLCJDb2xvciI6eyIkaWQiOiIxMzEiLCJBIjoyNTUsIlIiOjI0NCwiRyI6MTU3LCJCIjowfX0sIklzVmlzaWJsZSI6dHJ1ZSwiV2lkdGgiOjEyLjAsIkhlaWdodCI6MTQuMCwiQm9yZGVyU3R5bGUiOnsiJGlkIjoiMTMyIiwiTGluZUNvbG9yIjp7IiRyZWYiOiI2MyJ9LCJMaW5lV2VpZ2h0IjowLjAsIkxpbmVUeXBlIjowLCJQYXJlbnRTdHlsZSI6eyIkcmVmIjoiNjIifX0sIlBhcmVudFN0eWxlIjp7IiRyZWYiOiI1OSJ9fSwiVGl0bGVTdHlsZSI6eyIkaWQiOiIxMzMiLCJGb250U2V0dGluZ3MiOnsiJGlkIjoiMTM0IiwiRm9udFNpemUiOjExLCJGb250TmFtZSI6IkNlbnR1cnkgR290aGljIiwiSXNCb2xkIjp0cnVlLCJJc0l0YWxpYyI6ZmFsc2UsIklzVW5kZXJsaW5lZCI6ZmFsc2UsIlBhcmVudFN0eWxlIjp7IiRyZWYiOiI2NiJ9fSwiQXV0b1NpemUiOjAsIkZvcmVncm91bmQiOnsiJGlkIjoiMTM1IiwiQ29sb3IiOnsiJGlkIjoiMTM2IiwiQSI6MjU1LCJSIjo4MCwiRyI6ODAsIkIiOjcwfX0sIk1heFdpZHRoIjo0OS4yN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M3IiwiTGluZUNvbG9yIjpudWxsLCJMaW5lV2VpZ2h0IjowLjAsIkxpbmVUeXBlIjowLCJQYXJlbnRTdHlsZSI6bnVsbH0sIlBhcmVudFN0eWxlIjp7IiRyZWYiOiI2NSJ9fSwiRGF0ZVN0eWxlIjp7IiRpZCI6IjEzOCIsIkZvbnRTZXR0aW5ncyI6eyIkaWQiOiIxMzkiLCJGb250U2l6ZSI6MTAsIkZvbnROYW1lIjoiQ2VudHVyeSBHb3RoaWM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QwIiwiTGluZUNvbG9yIjpudWxsLCJMaW5lV2VpZ2h0IjowLjAsIkxpbmVUeXBlIjowLCJQYXJlbnRTdHlsZSI6bnVsbH0sIlBhcmVudFN0eWxlIjp7IiRyZWYiOiI3MiJ9fSwiRGF0ZUZvcm1hdCI6eyIkcmVmIjoiNzkifSwiSXNWaXNpYmxlIjp0cnVlLCJQYXJlbnRTdHlsZSI6eyIkcmVmIjoiNTMifX0sIlBvc2l0aW9uIjp7IiRpZCI6IjE0MSIsIlJhdGlvIjowLjA3OTgyMTkwOTc3NDk2ODY4MywiSXNDdXN0b20iOnRydWV9LCJJZCI6ImUxOTk3ODMwLWU5MTYtNGYxOC05N2JhLTI3OTRhZGY1MjBmNSIsIlRpdGxlIjoiIEtpY2stT2ZmIiwiTm90ZSI6bnVsbCwiSHlwZXJsaW5rIjpudWxsLCJJc0NoYW5nZWQiOmZhbHNlLCJJc05ldyI6dHJ1ZX0seyIkaWQiOiIxNDIiLCJEYXRlIjoiMjAxNC0wOS0yNFQwMDowMDowMFoiLCJTdHlsZSI6eyIkaWQiOiIxNDMiLCJTaGFwZSI6NSwiQ29ubmVjdG9yTWFyZ2luIjp7IiRyZWYiOiI1NCJ9LCJDb25uZWN0b3JTdHlsZSI6eyIkaWQiOiIxNDQiLCJMaW5lQ29sb3IiOnsiJGlkIjoiMTQ1IiwiJHR5cGUiOiJOTFJFLkNvbW1vbi5Eb20uU29saWRDb2xvckJydXNoLCBOTFJFLkNvbW1vbiIsIkNvbG9yIjp7IiRpZCI6IjE0NiIsIkEiOjI1NSwiUiI6MjMyLCJHIjo3NiwiQiI6MzR9fSwiTGluZVdlaWdodCI6MS4wLCJMaW5lVHlwZSI6MCwiUGFyZW50U3R5bGUiOnsiJHJlZiI6IjU1In19LCJJc0JlbG93VGltZWJhbmQiOmZhbHNlLCJIaWRlRGF0ZSI6ZmFsc2UsIlNoYXBlU2l6ZSI6MCwiU3BhY2luZyI6MC4wLCJQYWRkaW5nIjp7IiRpZCI6IjE0NyIsIlRvcCI6MCwiTGVmdCI6MCwiUmlnaHQiOjAsIkJvdHRvbSI6MH0sIlNoYXBlU3R5bGUiOnsiJGlkIjoiMTQ4IiwiTWFyZ2luIjp7IiRyZWYiOiI2MCJ9LCJQYWRkaW5nIjp7IiRyZWYiOiI2MSJ9LCJCYWNrZ3JvdW5kIjp7IiRpZCI6IjE0OSIsIkNvbG9yIjp7IiRpZCI6IjE1MCIsIkEiOjI1NSwiUiI6MjMyLCJHIjo3NiwiQiI6MzR9fSwiSXNWaXNpYmxlIjp0cnVlLCJXaWR0aCI6MTIuMCwiSGVpZ2h0IjoxNC4wLCJCb3JkZXJTdHlsZSI6eyIkaWQiOiIxNTEiLCJMaW5lQ29sb3IiOnsiJHJlZiI6IjYzIn0sIkxpbmVXZWlnaHQiOjAuMCwiTGluZVR5cGUiOjAsIlBhcmVudFN0eWxlIjp7IiRyZWYiOiI2MiJ9fSwiUGFyZW50U3R5bGUiOnsiJHJlZiI6IjU5In19LCJUaXRsZVN0eWxlIjp7IiRpZCI6IjE1MiIsIkZvbnRTZXR0aW5ncyI6eyIkaWQiOiIxNTMiLCJGb250U2l6ZSI6MTEsIkZvbnROYW1lIjoiQ2VudHVyeSBHb3RoaWMiLCJJc0JvbGQiOmZhbHNlLCJJc0l0YWxpYyI6ZmFsc2UsIklzVW5kZXJsaW5lZCI6ZmFsc2UsIlBhcmVudFN0eWxlIjp7IiRyZWYiOiI2NiJ9fSwiQXV0b1NpemUiOjAsIkZvcmVncm91bmQiOnsiJGlkIjoiMTU0IiwiQ29sb3IiOnsiJGlkIjoiMTU1IiwiQSI6MjU1LCJSIjoyNTUsIkciOjEzMiwiQiI6Mzl9fSwiTWF4V2lkdGgiOjYwLjc1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TYiLCJMaW5lQ29sb3IiOm51bGwsIkxpbmVXZWlnaHQiOjAuMCwiTGluZVR5cGUiOjAsIlBhcmVudFN0eWxlIjpudWxsfSwiUGFyZW50U3R5bGUiOnsiJHJlZiI6IjY1In19LCJEYXRlU3R5bGUiOnsiJGlkIjoiMTU3IiwiRm9udFNldHRpbmdzIjp7IiRpZCI6IjE1OCIsIkZvbnRTaXplIjoxMCwiRm9udE5hbWUiOiJDZW50dXJ5IEdvdGhpYyIsIklzQm9sZCI6ZmFsc2UsIklzSXRhbGljIjpmYWxzZSwiSXNVbmRlcmxpbmVkIjpmYWxzZSwiUGFyZW50U3R5bGUiOnsiJHJlZiI6IjczIn19LCJBdXRvU2l6ZSI6MCwiRm9yZWdyb3VuZCI6eyIkaWQiOiIxNTkiLCJDb2xvciI6eyIkaWQiOiIxNjAiLCJBIjoyNTUsIlIiOjgwLCJHIjo4MCwiQiI6NzB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jEiLCJMaW5lQ29sb3IiOm51bGwsIkxpbmVXZWlnaHQiOjAuMCwiTGluZVR5cGUiOjAsIlBhcmVudFN0eWxlIjpudWxsfSwiUGFyZW50U3R5bGUiOnsiJHJlZiI6IjcyIn19LCJEYXRlRm9ybWF0Ijp7IiRyZWYiOiI3OSJ9LCJJc1Zpc2libGUiOnRydWUsIlBhcmVudFN0eWxlIjp7IiRyZWYiOiI1MyJ9fSwiUG9zaXRpb24iOnsiJGlkIjoiMTYyIiwiUmF0aW8iOjAuMDc2NjMyMTExMTYwODQzNDY2LCJJc0N1c3RvbSI6dHJ1ZX0sIklkIjoiZjAzZGU0OWUtOThkMy00YjE1LTg4MWMtZWJjMjllZDNlYWY5IiwiVGl0bGUiOiJWYWxpZGF0aW9uICIsIk5vdGUiOm51bGwsIkh5cGVybGluayI6bnVsbCwiSXNDaGFuZ2VkIjpmYWxzZSwiSXNOZXciOnRydWV9LHsiJGlkIjoiMTYzIiwiRGF0ZSI6IjIwMTQtMTItMjBUMDA6MDA6MDBaIiwiU3R5bGUiOnsiJGlkIjoiMTY0IiwiU2hhcGUiOjcsIkNvbm5lY3Rvck1hcmdpbiI6eyIkcmVmIjoiNTQifSwiQ29ubmVjdG9yU3R5bGUiOnsiJGlkIjoiMTY1IiwiTGluZUNvbG9yIjp7IiRpZCI6IjE2NiIsIiR0eXBlIjoiTkxSRS5Db21tb24uRG9tLlNvbGlkQ29sb3JCcnVzaCwgTkxSRS5Db21tb24iLCJDb2xvciI6eyIkaWQiOiIxNjciLCJBIjoyNTUsIlIiOjIzMiwiRyI6NzYsIkIiOjM0fX0sIkxpbmVXZWlnaHQiOjEuMCwiTGluZVR5cGUiOjAsIlBhcmVudFN0eWxlIjp7IiRyZWYiOiI1NSJ9fSwiSXNCZWxvd1RpbWViYW5kIjpmYWxzZSwiSGlkZURhdGUiOmZhbHNlLCJTaGFwZVNpemUiOjAsIlNwYWNpbmciOjAuMCwiUGFkZGluZyI6eyIkaWQiOiIxNjgiLCJUb3AiOjAsIkxlZnQiOjAsIlJpZ2h0IjowLCJCb3R0b20iOjB9LCJTaGFwZVN0eWxlIjp7IiRpZCI6IjE2OSIsIk1hcmdpbiI6eyIkcmVmIjoiNjAifSwiUGFkZGluZyI6eyIkcmVmIjoiNjEifSwiQmFja2dyb3VuZCI6eyIkaWQiOiIxNzAiLCJDb2xvciI6eyIkaWQiOiIxNzEiLCJBIjoyNTUsIlIiOjIzMiwiRyI6NzYsIkIiOjM0fX0sIklzVmlzaWJsZSI6dHJ1ZSwiV2lkdGgiOjEyLjAsIkhlaWdodCI6MTQuMCwiQm9yZGVyU3R5bGUiOnsiJGlkIjoiMTcyIiwiTGluZUNvbG9yIjp7IiRyZWYiOiI2MyJ9LCJMaW5lV2VpZ2h0IjowLjAsIkxpbmVUeXBlIjowLCJQYXJlbnRTdHlsZSI6eyIkcmVmIjoiNjIifX0sIlBhcmVudFN0eWxlIjp7IiRyZWYiOiI1OSJ9fSwiVGl0bGVTdHlsZSI6eyIkaWQiOiIxNzMiLCJGb250U2V0dGluZ3MiOnsiJGlkIjoiMTc0IiwiRm9udFNpemUiOjExLCJGb250TmFtZSI6IkNlbnR1cnkgR290aGljIiwiSXNCb2xkIjpmYWxzZSwiSXNJdGFsaWMiOmZhbHNlLCJJc1VuZGVybGluZWQiOmZhbHNlLCJQYXJlbnRTdHlsZSI6eyIkcmVmIjoiNjYifX0sIkF1dG9TaXplIjowLCJGb3JlZ3JvdW5kIjp7IiRpZCI6IjE3NSIsIkNvbG9yIjp7IiRpZCI6IjE3NiIsIkEiOjI1NSwiUiI6MjU1LCJHIjoxMzIsIkIiOjM5fX0sIk1heFdpZHRoIjo1OC4yN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c3IiwiTGluZUNvbG9yIjpudWxsLCJMaW5lV2VpZ2h0IjowLjAsIkxpbmVUeXBlIjowLCJQYXJlbnRTdHlsZSI6bnVsbH0sIlBhcmVudFN0eWxlIjp7IiRyZWYiOiI2NSJ9fSwiRGF0ZVN0eWxlIjp7IiRpZCI6IjE3OCIsIkZvbnRTZXR0aW5ncyI6eyIkaWQiOiIxNzkiLCJGb250U2l6ZSI6MTAsIkZvbnROYW1lIjoiQ2VudHVyeSBHb3RoaWMiLCJJc0JvbGQiOmZhbHNlLCJJc0l0YWxpYyI6ZmFsc2UsIklzVW5kZXJsaW5lZCI6ZmFsc2UsIlBhcmVudFN0eWxlIjp7IiRyZWYiOiI3MyJ9fSwiQXV0b1NpemUiOjAsIkZvcmVncm91bmQiOnsiJGlkIjoiMTgwIiwiQ29sb3IiOnsiJGlkIjoiMTgxIiwiQSI6MjU1LCJSIjo4MCwiRyI6ODAsIkIiOjcw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gyIiwiTGluZUNvbG9yIjpudWxsLCJMaW5lV2VpZ2h0IjowLjAsIkxpbmVUeXBlIjowLCJQYXJlbnRTdHlsZSI6bnVsbH0sIlBhcmVudFN0eWxlIjp7IiRyZWYiOiI3MiJ9fSwiRGF0ZUZvcm1hdCI6eyIkcmVmIjoiNzkifSwiSXNWaXNpYmxlIjp0cnVlLCJQYXJlbnRTdHlsZSI6eyIkcmVmIjoiNTMifX0sIlBvc2l0aW9uIjp7IiRpZCI6IjE4MyIsIlJhdGlvIjowLjAsIklzQ3VzdG9tIjpmYWxzZX0sIklkIjoiNjNkYTYxMjMtZmI0My00MTlhLWE4NWUtYjgzZGYwYzk3OWY2IiwiVGl0bGUiOiJNaW5pbWFsIFByb3RvdHlwZSAiLCJOb3RlIjpudWxsLCJIeXBlcmxpbmsiOm51bGwsIklzQ2hhbmdlZCI6ZmFsc2UsIklzTmV3Ijp0cnVlfSx7IiRpZCI6IjE4NCIsIkRhdGUiOiIyMDE1LTA0LTAxVDAwOjAwOjAwWiIsIlN0eWxlIjp7IiRpZCI6IjE4NSIsIlNoYXBlIjo3LCJDb25uZWN0b3JNYXJnaW4iOnsiJHJlZiI6IjU0In0sIkNvbm5lY3RvclN0eWxlIjp7IiRpZCI6IjE4NiIsIkxpbmVDb2xvciI6eyIkaWQiOiIxODciLCIkdHlwZSI6Ik5MUkUuQ29tbW9uLkRvbS5Tb2xpZENvbG9yQnJ1c2gsIE5MUkUuQ29tbW9uIiwiQ29sb3IiOnsiJGlkIjoiMTg4IiwiQSI6MjU1LCJSIjoyMzIsIkciOjc2LCJCIjozNH19LCJMaW5lV2VpZ2h0IjoxLjAsIkxpbmVUeXBlIjowLCJQYXJlbnRTdHlsZSI6eyIkcmVmIjoiNTUifX0sIklzQmVsb3dUaW1lYmFuZCI6ZmFsc2UsIkhpZGVEYXRlIjpmYWxzZSwiU2hhcGVTaXplIjowLCJTcGFjaW5nIjowLjAsIlBhZGRpbmciOnsiJGlkIjoiMTg5IiwiVG9wIjowLCJMZWZ0IjowLCJSaWdodCI6MCwiQm90dG9tIjowfSwiU2hhcGVTdHlsZSI6eyIkaWQiOiIxOTAiLCJNYXJnaW4iOnsiJHJlZiI6IjYwIn0sIlBhZGRpbmciOnsiJHJlZiI6IjYxIn0sIkJhY2tncm91bmQiOnsiJGlkIjoiMTkxIiwiQ29sb3IiOnsiJGlkIjoiMTkyIiwiQSI6MjU1LCJSIjoyMzIsIkciOjc2LCJCIjozNH19LCJJc1Zpc2libGUiOnRydWUsIldpZHRoIjoxMi4wLCJIZWlnaHQiOjE0LjAsIkJvcmRlclN0eWxlIjp7IiRpZCI6IjE5MyIsIkxpbmVDb2xvciI6eyIkcmVmIjoiNjMifSwiTGluZVdlaWdodCI6MC4wLCJMaW5lVHlwZSI6MCwiUGFyZW50U3R5bGUiOnsiJHJlZiI6IjYyIn19LCJQYXJlbnRTdHlsZSI6eyIkcmVmIjoiNTkifX0sIlRpdGxlU3R5bGUiOnsiJGlkIjoiMTk0IiwiRm9udFNldHRpbmdzIjp7IiRpZCI6IjE5NSIsIkZvbnRTaXplIjoxMSwiRm9udE5hbWUiOiJDZW50dXJ5IEdvdGhpYyIsIklzQm9sZCI6ZmFsc2UsIklzSXRhbGljIjpmYWxzZSwiSXNVbmRlcmxpbmVkIjpmYWxzZSwiUGFyZW50U3R5bGUiOnsiJHJlZiI6IjY2In19LCJBdXRvU2l6ZSI6MCwiRm9yZWdyb3VuZCI6eyIkaWQiOiIxOTYiLCJDb2xvciI6eyIkaWQiOiIxOTciLCJBIjoyNTUsIlIiOjI1NSwiRyI6MTMyLCJCIjozOX19LCJNYXhXaWR0aCI6NTkuNjI1MDM4MTQ2OTcyNjU2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OTgiLCJMaW5lQ29sb3IiOm51bGwsIkxpbmVXZWlnaHQiOjAuMCwiTGluZVR5cGUiOjAsIlBhcmVudFN0eWxlIjpudWxsfSwiUGFyZW50U3R5bGUiOnsiJHJlZiI6IjY1In19LCJEYXRlU3R5bGUiOnsiJGlkIjoiMTk5IiwiRm9udFNldHRpbmdzIjp7IiRpZCI6IjIwMCIsIkZvbnRTaXplIjoxMCwiRm9udE5hbWUiOiJDZW50dXJ5IEdvdGhpYyIsIklzQm9sZCI6ZmFsc2UsIklzSXRhbGljIjpmYWxzZSwiSXNVbmRlcmxpbmVkIjpmYWxzZSwiUGFyZW50U3R5bGUiOnsiJHJlZiI6IjczIn19LCJBdXRvU2l6ZSI6MCwiRm9yZWdyb3VuZCI6eyIkaWQiOiIyMDEiLCJDb2xvciI6eyIkaWQiOiIyMDIiLCJBIjoyNTUsIlIiOjgwLCJHIjo4MCwiQiI6NzB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DMiLCJMaW5lQ29sb3IiOm51bGwsIkxpbmVXZWlnaHQiOjAuMCwiTGluZVR5cGUiOjAsIlBhcmVudFN0eWxlIjpudWxsfSwiUGFyZW50U3R5bGUiOnsiJHJlZiI6IjcyIn19LCJEYXRlRm9ybWF0Ijp7IiRyZWYiOiI3OSJ9LCJJc1Zpc2libGUiOnRydWUsIlBhcmVudFN0eWxlIjp7IiRyZWYiOiI1MyJ9fSwiUG9zaXRpb24iOnsiJGlkIjoiMjA0IiwiUmF0aW8iOjAuMDk2MTkxNDU1Njk5Nzc5MzY4LCJJc0N1c3RvbSI6dHJ1ZX0sIklkIjoiYzVmMGIwYWEtZGZkYy00ODhkLTg4ZTgtMTFhMTExNmFjMWM3IiwiVGl0bGUiOiJJbnRlZ3JhdGVkIFByb3RvdHlwZSIsIk5vdGUiOm51bGwsIkh5cGVybGluayI6bnVsbCwiSXNDaGFuZ2VkIjpmYWxzZSwiSXNOZXciOnRydWV9LHsiJGlkIjoiMjA1IiwiRGF0ZSI6IjIwMTUtMDUtMjFUMDA6MDA6MDBaIiwiU3R5bGUiOnsiJGlkIjoiMjA2IiwiU2hhcGUiOjUsIkNvbm5lY3Rvck1hcmdpbiI6eyIkcmVmIjoiNTQifSwiQ29ubmVjdG9yU3R5bGUiOnsiJGlkIjoiMjA3IiwiTGluZUNvbG9yIjp7IiRyZWYiOiI1NiJ9LCJMaW5lV2VpZ2h0IjoxLjAsIkxpbmVUeXBlIjowLCJQYXJlbnRTdHlsZSI6eyIkcmVmIjoiNTUifX0sIklzQmVsb3dUaW1lYmFuZCI6ZmFsc2UsIkhpZGVEYXRlIjpmYWxzZSwiU2hhcGVTaXplIjowLCJTcGFjaW5nIjowLjAsIlBhZGRpbmciOnsiJGlkIjoiMjA4IiwiVG9wIjowLCJMZWZ0IjowLCJSaWdodCI6MCwiQm90dG9tIjowfSwiU2hhcGVTdHlsZSI6eyIkaWQiOiIyMDkiLCJNYXJnaW4iOnsiJHJlZiI6IjYwIn0sIlBhZGRpbmciOnsiJHJlZiI6IjYxIn0sIkJhY2tncm91bmQiOnsiJGlkIjoiMjEwIiwiQ29sb3IiOnsiJGlkIjoiMjExIiwiQSI6MjU1LCJSIjoxNDYsIkciOjIwOCwiQiI6ODB9fSwiSXNWaXNpYmxlIjp0cnVlLCJXaWR0aCI6MTIuMCwiSGVpZ2h0IjoxNC4wLCJCb3JkZXJTdHlsZSI6eyIkaWQiOiIyMTIiLCJMaW5lQ29sb3IiOnsiJHJlZiI6IjYzIn0sIkxpbmVXZWlnaHQiOjAuMCwiTGluZVR5cGUiOjAsIlBhcmVudFN0eWxlIjp7IiRyZWYiOiI2MiJ9fSwiUGFyZW50U3R5bGUiOnsiJHJlZiI6IjU5In19LCJUaXRsZVN0eWxlIjp7IiRpZCI6IjIxMyIsIkZvbnRTZXR0aW5ncyI6eyIkaWQiOiIyMTQiLCJGb250U2l6ZSI6MTEsIkZvbnROYW1lIjoiQ2VudHVyeSBHb3RoaWMiLCJJc0JvbGQiOnRydWUsIklzSXRhbGljIjp0cnVlLCJJc1VuZGVybGluZWQiOnRydWUsIlBhcmVudFN0eWxlIjp7IiRyZWYiOiI2NiJ9fSwiQXV0b1NpemUiOjAsIkZvcmVncm91bmQiOnsiJGlkIjoiMjE1IiwiQ29sb3IiOnsiJGlkIjoiMjE2IiwiQSI6MjU1LCJSIjoyNTUsIkciOjEzMiwiQiI6Mzl9fSwiTWF4V2lkdGgiOjYwLjYyNTAzODE0Njk3MjY1Ni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E3IiwiTGluZUNvbG9yIjpudWxsLCJMaW5lV2VpZ2h0IjowLjAsIkxpbmVUeXBlIjowLCJQYXJlbnRTdHlsZSI6bnVsbH0sIlBhcmVudFN0eWxlIjp7IiRyZWYiOiI2NSJ9fSwiRGF0ZVN0eWxlIjp7IiRpZCI6IjIxOCIsIkZvbnRTZXR0aW5ncyI6eyIkaWQiOiIyMTkiLCJGb250U2l6ZSI6MTAsIkZvbnROYW1lIjoiQ2VudHVyeSBHb3RoaWMiLCJJc0JvbGQiOmZhbHNlLCJJc0l0YWxpYyI6ZmFsc2UsIklzVW5kZXJsaW5lZCI6ZmFsc2UsIlBhcmVudFN0eWxlIjp7IiRyZWYiOiI3MyJ9fSwiQXV0b1NpemUiOjAsIkZvcmVncm91bmQiOnsiJGlkIjoiMjIwIiwiQ29sb3IiOnsiJGlkIjoiMjIxIiwiQSI6MjU1LCJSIjo4MCwiRyI6ODAsIkIiOjcw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IyIiwiTGluZUNvbG9yIjpudWxsLCJMaW5lV2VpZ2h0IjowLjAsIkxpbmVUeXBlIjowLCJQYXJlbnRTdHlsZSI6bnVsbH0sIlBhcmVudFN0eWxlIjp7IiRyZWYiOiI3MiJ9fSwiRGF0ZUZvcm1hdCI6eyIkcmVmIjoiNzkifSwiSXNWaXNpYmxlIjp0cnVlLCJQYXJlbnRTdHlsZSI6eyIkcmVmIjoiNTMifX0sIlBvc2l0aW9uIjp7IiRpZCI6IjIyMyIsIlJhdGlvIjowLjEwNDgyNjkyMDEyMDgwNDQsIklzQ3VzdG9tIjp0cnVlfSwiSWQiOiJkYmI1MGY1Ni0zM2JmLTQ0M2YtOTI0YS05YjJhNmMxOTRiZjkiLCJUaXRsZSI6IkludGVncmF0aW9uIiwiTm90ZSI6bnVsbCwiSHlwZXJsaW5rIjpudWxsLCJJc0NoYW5nZWQiOmZhbHNlLCJJc05ldyI6dHJ1ZX0seyIkaWQiOiIyMjQiLCJEYXRlIjoiMjAxNS0wNy0zMVQwMDowMDowMFoiLCJTdHlsZSI6eyIkaWQiOiIyMjUiLCJTaGFwZSI6NywiQ29ubmVjdG9yTWFyZ2luIjp7IiRyZWYiOiI1NCJ9LCJDb25uZWN0b3JTdHlsZSI6eyIkaWQiOiIyMjYiLCJMaW5lQ29sb3IiOnsiJGlkIjoiMjI3IiwiJHR5cGUiOiJOTFJFLkNvbW1vbi5Eb20uU29saWRDb2xvckJydXNoLCBOTFJFLkNvbW1vbiIsIkNvbG9yIjp7IiRpZCI6IjIyOCIsIkEiOjI1NSwiUiI6MjQ0LCJHIjoxNTcsIkIiOjB9fSwiTGluZVdlaWdodCI6MS4wLCJMaW5lVHlwZSI6MCwiUGFyZW50U3R5bGUiOnsiJHJlZiI6IjU1In19LCJJc0JlbG93VGltZWJhbmQiOnRydWUsIkhpZGVEYXRlIjpmYWxzZSwiU2hhcGVTaXplIjowLCJTcGFjaW5nIjowLjAsIlBhZGRpbmciOnsiJGlkIjoiMjI5IiwiVG9wIjowLCJMZWZ0IjowLCJSaWdodCI6MCwiQm90dG9tIjowfSwiU2hhcGVTdHlsZSI6eyIkaWQiOiIyMzAiLCJNYXJnaW4iOnsiJHJlZiI6IjYwIn0sIlBhZGRpbmciOnsiJHJlZiI6IjYxIn0sIkJhY2tncm91bmQiOnsiJGlkIjoiMjMxIiwiQ29sb3IiOnsiJGlkIjoiMjMyIiwiQSI6MjU1LCJSIjoyNDQsIkciOjE1NywiQiI6MH19LCJJc1Zpc2libGUiOnRydWUsIldpZHRoIjoxMi4wLCJIZWlnaHQiOjE0LjAsIkJvcmRlclN0eWxlIjp7IiRpZCI6IjIzMyIsIkxpbmVDb2xvciI6eyIkcmVmIjoiNjMifSwiTGluZVdlaWdodCI6MC4wLCJMaW5lVHlwZSI6MCwiUGFyZW50U3R5bGUiOnsiJHJlZiI6IjYyIn19LCJQYXJlbnRTdHlsZSI6eyIkcmVmIjoiNTkifX0sIlRpdGxlU3R5bGUiOnsiJGlkIjoiMjM0IiwiRm9udFNldHRpbmdzIjp7IiRpZCI6IjIzNSIsIkZvbnRTaXplIjoxMSwiRm9udE5hbWUiOiJDZW50dXJ5IEdvdGhpYyIsIklzQm9sZCI6dHJ1ZSwiSXNJdGFsaWMiOmZhbHNlLCJJc1VuZGVybGluZWQiOmZhbHNlLCJQYXJlbnRTdHlsZSI6eyIkcmVmIjoiNjYifX0sIkF1dG9TaXplIjowLCJGb3JlZ3JvdW5kIjp7IiRpZCI6IjIzNiIsIkNvbG9yIjp7IiRpZCI6IjIzNyIsIkEiOjI1NSwiUiI6ODAsIkciOjgwLCJCIjo3MH19LCJNYXhXaWR0aCI6NjEuNzU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zOCIsIkxpbmVDb2xvciI6bnVsbCwiTGluZVdlaWdodCI6MC4wLCJMaW5lVHlwZSI6MCwiUGFyZW50U3R5bGUiOm51bGx9LCJQYXJlbnRTdHlsZSI6eyIkcmVmIjoiNjUifX0sIkRhdGVTdHlsZSI6eyIkaWQiOiIyMzkiLCJGb250U2V0dGluZ3MiOnsiJGlkIjoiMjQwIiwiRm9udFNpemUiOjEwLCJGb250TmFtZSI6IkNlbnR1cnkgR290aGlj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0MSIsIkxpbmVDb2xvciI6bnVsbCwiTGluZVdlaWdodCI6MC4wLCJMaW5lVHlwZSI6MCwiUGFyZW50U3R5bGUiOm51bGx9LCJQYXJlbnRTdHlsZSI6eyIkcmVmIjoiNzIifX0sIkRhdGVGb3JtYXQiOnsiJHJlZiI6Ijc5In0sIklzVmlzaWJsZSI6dHJ1ZSwiUGFyZW50U3R5bGUiOnsiJHJlZiI6IjUzIn19LCJQb3NpdGlvbiI6eyIkaWQiOiIyNDIiLCJSYXRpbyI6MC4wNzk4MjE5MDk3NzQ5Njg2ODMsIklzQ3VzdG9tIjp0cnVlfSwiSWQiOiJkODZlMTUyYS0yNzkwLTQ1ODgtYWE2Mi05NDc3OWUxZGZiZTkiLCJUaXRsZSI6IlN1Ym1pc3Npb24iLCJOb3RlIjpudWxsLCJIeXBlcmxpbmsiOm51bGwsIklzQ2hhbmdlZCI6ZmFsc2UsIklzTmV3Ijp0cnVlfV0sIlRhc2tzIjpbeyIkaWQiOiIyNDMiLCJHcm91cE5hbWUiOm51bGwsIlN0YXJ0RGF0ZSI6IjIwMTQtMDYtMjVUMDA6MDA6MDBaIiwiRW5kRGF0ZSI6IjIwMTQtMDctMjFUMjM6NTk6NTlaIiwiUGVyY2VudGFnZUNvbXBsZXRlIjpudWxsLCJTdHlsZSI6eyIkaWQiOiIyNDQiLCJTaGFwZSI6MSwiU2hhcGVUaGlja25lc3MiOjAsIkR1cmF0aW9uRm9ybWF0IjowLCJJbmNsdWRlTm9uV29ya2luZ0RheXNJbkR1cmF0aW9uIjp0cnVlLCJQZXJjZW50YWdlQ29tcGxldGVTdHlsZSI6eyIkaWQiOiIyNDUiLCJGb250U2V0dGluZ3MiOnsiJGlkIjoiMjQ2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Q3IiwiTGluZUNvbG9yIjpudWxsLCJMaW5lV2VpZ2h0IjowLjAsIkxpbmVUeXBlIjowLCJQYXJlbnRTdHlsZSI6bnVsbH0sIlBhcmVudFN0eWxlIjp7IiRyZWYiOiI4MSJ9fSwiRHVyYXRpb25TdHlsZSI6eyIkaWQiOiIyNDgiLCJGb250U2V0dGluZ3MiOnsiJGlkIjoiMjQ5IiwiRm9udFNpemUiOjEwLCJGb250TmFtZSI6IkNhbGlicmkiLCJJc0JvbGQiOmZhbHNlLCJJc0l0YWxpYyI6ZmFsc2UsIklzVW5kZXJsaW5lZCI6ZmFsc2UsIlBhcmVudFN0eWxlIjp7IiRyZWYiOiI4OSJ9fSwiQXV0b1NpemUiOjAsIkZvcmVncm91bmQiOnsiJGlkIjoiMjUwIiwiQ29sb3IiOnsiJGlkIjoiMjUxIiwiQSI6MjU1LCJSIjoyMzgsIkciOjIzNiwiQiI6MjI1fX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UyIiwiTGluZUNvbG9yIjpudWxsLCJMaW5lV2VpZ2h0IjowLjAsIkxpbmVUeXBlIjowLCJQYXJlbnRTdHlsZSI6bnVsbH0sIlBhcmVudFN0eWxlIjp7IiRyZWYiOiI4OCJ9fSwiSG9yaXpvbnRhbENvbm5lY3RvclN0eWxlIjp7IiRpZCI6IjI1MyIsIkxpbmVDb2xvciI6eyIkcmVmIjoiOTYifSwiTGluZVdlaWdodCI6MS4wLCJMaW5lVHlwZSI6MCwiUGFyZW50U3R5bGUiOnsiJHJlZiI6Ijk1In19LCJWZXJ0aWNhbENvbm5lY3RvclN0eWxlIjp7IiRpZCI6IjI1NCIsIkxpbmVDb2xvciI6eyIkcmVmIjoiOTkifSwiTGluZVdlaWdodCI6MS4wLCJMaW5lVHlwZSI6MCwiUGFyZW50U3R5bGUiOnsiJHJlZiI6Ijk4In19LCJNYXJnaW4iOm51bGwsIlN0YXJ0RGF0ZVBvc2l0aW9uIjo0LCJFbmREYXRlUG9zaXRpb24iOjQsIlRpdGxlUG9zaXRpb24iOjUsIkR1cmF0aW9uUG9zaXRpb24iOjIsIlBlcmNlbnRhZ2VDb21wbGV0ZWRQb3NpdGlvbiI6NiwiU3BhY2luZyI6NSwiSXNCZWxvd1RpbWViYW5kIjp0cnVlLCJQZXJjZW50YWdlQ29tcGxldGVTaGFwZU9wYWNpdHkiOjM1LCJTaGFwZVN0eWxlIjp7IiRpZCI6IjI1NSIsIk1hcmdpbiI6eyIkcmVmIjoiMTAyIn0sIlBhZGRpbmciOnsiJGlkIjoiMjU2IiwiVG9wIjowLCJMZWZ0IjoxLCJSaWdodCI6MCwiQm90dG9tIjoxfSwiQmFja2dyb3VuZCI6eyIkaWQiOiIyNTciLCJDb2xvciI6eyIkaWQiOiIyNTgiLCJBIjoyNTUsIlIiOjgwLCJHIjo4MCwiQiI6NzB9fSwiSXNWaXNpYmxlIjp0cnVlLCJXaWR0aCI6MC4wLCJIZWlnaHQiOjEwLjAsIkJvcmRlclN0eWxlIjp7IiRpZCI6IjI1OSIsIkxpbmVDb2xvciI6eyIkaWQiOiIyNjAiLCIkdHlwZSI6Ik5MUkUuQ29tbW9uLkRvbS5Tb2xpZENvbG9yQnJ1c2gsIE5MUkUuQ29tbW9uIiwiQ29sb3IiOnsiJGlkIjoiMjYxIiwiQSI6MjU1LCJSIjoyNTUsIkciOjAsIkIiOjB9fSwiTGluZVdlaWdodCI6MC4wLCJMaW5lVHlwZSI6MCwiUGFyZW50U3R5bGUiOm51bGx9LCJQYXJlbnRTdHlsZSI6eyIkcmVmIjoiMTAxIn19LCJUaXRsZVN0eWxlIjp7IiRpZCI6IjI2MiIsIkZvbnRTZXR0aW5ncyI6eyIkaWQiOiIyNjMiLCJGb250U2l6ZSI6MTAsIkZvbnROYW1lIjoiQ2VudHVyeSBHb3RoaWMiLCJJc0JvbGQiOmZhbHNlLCJJc0l0YWxpYyI6ZmFsc2UsIklzVW5kZXJsaW5lZCI6ZmFsc2UsIlBhcmVudFN0eWxlIjp7IiRyZWYiOiIxMDgifX0sIkF1dG9TaXplIjowLCJGb3JlZ3JvdW5kIjp7IiRyZWYiOiIxMDkifSwiTWF4V2lkdGgiOjY3LjAyMzIzMTUwNjM0NzY1Ni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jY0IiwiTGluZUNvbG9yIjpudWxsLCJMaW5lV2VpZ2h0IjowLjAsIkxpbmVUeXBlIjowLCJQYXJlbnRTdHlsZSI6bnVsbH0sIlBhcmVudFN0eWxlIjp7IiRyZWYiOiIxMDcifX0sIkRhdGVTdHlsZSI6eyIkaWQiOiIyNjUiLCJGb250U2V0dGluZ3MiOnsiJGlkIjoiMjY2IiwiRm9udFNpemUiOjksIkZvbnROYW1lIjoiQ2VudHVyeSBHb3RoaWMiLCJJc0JvbGQiOmZhbHNlLCJJc0l0YWxpYyI6ZmFsc2UsIklzVW5kZXJsaW5lZCI6ZmFsc2UsIlBhcmVudFN0eWxlIjp7IiRyZWYiOiIxMTUifX0sIkF1dG9TaXplIjowLCJGb3JlZ3JvdW5kIjp7IiRpZCI6IjI2NyIsIkNvbG9yIjp7IiRpZCI6IjI2OCIsIkEiOjI1NSwiUiI6MjMyLCJHIjo3NiwiQiI6MzR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yNjkiLCJMaW5lQ29sb3IiOm51bGwsIkxpbmVXZWlnaHQiOjAuMCwiTGluZVR5cGUiOjAsIlBhcmVudFN0eWxlIjpudWxsfSwiUGFyZW50U3R5bGUiOnsiJHJlZiI6IjExNCJ9fSwiRGF0ZUZvcm1hdCI6eyIkaWQiOiIyNzAiLCJGb3JtYXRTdHJpbmciOiJNL2QiLCJTZXBhcmF0b3IiOiIvIiwiVXNlSW50ZXJuYXRpb25hbERhdGVGb3JtYXQiOmZhbHNlfSwiSXNWaXNpYmxlIjp0cnVlLCJQYXJlbnRTdHlsZSI6eyIkcmVmIjoiODAifX0sIkluZGV4IjowLCJJZCI6ImYzYzc3MGQ4LWE2YTItNDIzOC1hNTdiLTM3M2VmOTk4NDU1MCIsIlRpdGxlIjoiUmVxdWlyZW1lbnRzIiwiTm90ZSI6bnVsbCwiSHlwZXJsaW5rIjpudWxsLCJJc0NoYW5nZWQiOmZhbHNlLCJJc05ldyI6dHJ1ZX0seyIkaWQiOiIyNzEiLCJHcm91cE5hbWUiOm51bGwsIlN0YXJ0RGF0ZSI6IjIwMTQtMDctMDVUMDA6MDA6MDBaIiwiRW5kRGF0ZSI6IjIwMTQtMDgtMDhUMjM6NTk6NTlaIiwiUGVyY2VudGFnZUNvbXBsZXRlIjpudWxsLCJTdHlsZSI6eyIkaWQiOiIyNzIiLCJTaGFwZSI6MSwiU2hhcGVUaGlja25lc3MiOjAsIkR1cmF0aW9uRm9ybWF0IjowLCJJbmNsdWRlTm9uV29ya2luZ0RheXNJbkR1cmF0aW9uIjp0cnVlLCJQZXJjZW50YWdlQ29tcGxldGVTdHlsZSI6eyIkaWQiOiIyNzMiLCJGb250U2V0dGluZ3MiOnsiJGlkIjoiMjc0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c1IiwiTGluZUNvbG9yIjpudWxsLCJMaW5lV2VpZ2h0IjowLjAsIkxpbmVUeXBlIjowLCJQYXJlbnRTdHlsZSI6bnVsbH0sIlBhcmVudFN0eWxlIjp7IiRyZWYiOiI4MSJ9fSwiRHVyYXRpb25TdHlsZSI6eyIkaWQiOiIyNzYiLCJGb250U2V0dGluZ3MiOnsiJGlkIjoiMjc3IiwiRm9udFNpemUiOjEwLCJGb250TmFtZSI6IkNhbGlicmkiLCJJc0JvbGQiOmZhbHNlLCJJc0l0YWxpYyI6ZmFsc2UsIklzVW5kZXJsaW5lZCI6ZmFsc2UsIlBhcmVudFN0eWxlIjp7IiRyZWYiOiI4OSJ9fSwiQXV0b1NpemUiOjAsIkZvcmVncm91bmQiOnsiJGlkIjoiMjc4IiwiQ29sb3IiOnsiJGlkIjoiMjc5IiwiQSI6MjU1LCJSIjoyMzgsIkciOjIzNiwiQiI6MjI1fX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gwIiwiTGluZUNvbG9yIjpudWxsLCJMaW5lV2VpZ2h0IjowLjAsIkxpbmVUeXBlIjowLCJQYXJlbnRTdHlsZSI6bnVsbH0sIlBhcmVudFN0eWxlIjp7IiRyZWYiOiI4OCJ9fSwiSG9yaXpvbnRhbENvbm5lY3RvclN0eWxlIjp7IiRpZCI6IjI4MSIsIkxpbmVDb2xvciI6eyIkcmVmIjoiOTYifSwiTGluZVdlaWdodCI6MS4wLCJMaW5lVHlwZSI6MCwiUGFyZW50U3R5bGUiOnsiJHJlZiI6Ijk1In19LCJWZXJ0aWNhbENvbm5lY3RvclN0eWxlIjp7IiRpZCI6IjI4MiIsIkxpbmVDb2xvciI6eyIkcmVmIjoiOTkifSwiTGluZVdlaWdodCI6MS4wLCJMaW5lVHlwZSI6MCwiUGFyZW50U3R5bGUiOnsiJHJlZiI6Ijk4In19LCJNYXJnaW4iOm51bGwsIlN0YXJ0RGF0ZVBvc2l0aW9uIjo0LCJFbmREYXRlUG9zaXRpb24iOjQsIlRpdGxlUG9zaXRpb24iOjUsIkR1cmF0aW9uUG9zaXRpb24iOjIsIlBlcmNlbnRhZ2VDb21wbGV0ZWRQb3NpdGlvbiI6NiwiU3BhY2luZyI6NSwiSXNCZWxvd1RpbWViYW5kIjp0cnVlLCJQZXJjZW50YWdlQ29tcGxldGVTaGFwZU9wYWNpdHkiOjM1LCJTaGFwZVN0eWxlIjp7IiRpZCI6IjI4MyIsIk1hcmdpbiI6eyIkcmVmIjoiMTAyIn0sIlBhZGRpbmciOnsiJGlkIjoiMjg0IiwiVG9wIjowLCJMZWZ0IjoxLCJSaWdodCI6MCwiQm90dG9tIjoxfSwiQmFja2dyb3VuZCI6eyIkaWQiOiIyODUiLCJDb2xvciI6eyIkaWQiOiIyODYiLCJBIjoyNTUsIlIiOjE3OCwiRyI6MzgsIkIiOjB9fSwiSXNWaXNpYmxlIjp0cnVlLCJXaWR0aCI6MC4wLCJIZWlnaHQiOjEwLjAsIkJvcmRlclN0eWxlIjp7IiRpZCI6IjI4NyIsIkxpbmVDb2xvciI6eyIkaWQiOiIyODgiLCIkdHlwZSI6Ik5MUkUuQ29tbW9uLkRvbS5Tb2xpZENvbG9yQnJ1c2gsIE5MUkUuQ29tbW9uIiwiQ29sb3IiOnsiJGlkIjoiMjg5IiwiQSI6MjU1LCJSIjoyNTUsIkciOjAsIkIiOjB9fSwiTGluZVdlaWdodCI6MC4wLCJMaW5lVHlwZSI6MCwiUGFyZW50U3R5bGUiOm51bGx9LCJQYXJlbnRTdHlsZSI6eyIkcmVmIjoiMTAxIn19LCJUaXRsZVN0eWxlIjp7IiRpZCI6IjI5MCIsIkZvbnRTZXR0aW5ncyI6eyIkaWQiOiIyOTEiLCJGb250U2l6ZSI6MTAsIkZvbnROYW1lIjoiQ2VudHVyeSBHb3RoaWMiLCJJc0JvbGQiOmZhbHNlLCJJc0l0YWxpYyI6ZmFsc2UsIklzVW5kZXJsaW5lZCI6ZmFsc2UsIlBhcmVudFN0eWxlIjp7IiRyZWYiOiIxMDgifX0sIkF1dG9TaXplIjowLCJGb3JlZ3JvdW5kIjp7IiRyZWYiOiIxMDkifSwiTWF4V2lkdGgiOjYyLjYzMDc4Njg5NTc1MTk1My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jkyIiwiTGluZUNvbG9yIjpudWxsLCJMaW5lV2VpZ2h0IjowLjAsIkxpbmVUeXBlIjowLCJQYXJlbnRTdHlsZSI6bnVsbH0sIlBhcmVudFN0eWxlIjp7IiRyZWYiOiIxMDcifX0sIkRhdGVTdHlsZSI6eyIkaWQiOiIyOTMiLCJGb250U2V0dGluZ3MiOnsiJGlkIjoiMjk0IiwiRm9udFNpemUiOjksIkZvbnROYW1lIjoiQ2VudHVyeSBHb3RoaWMiLCJJc0JvbGQiOmZhbHNlLCJJc0l0YWxpYyI6ZmFsc2UsIklzVW5kZXJsaW5lZCI6ZmFsc2UsIlBhcmVudFN0eWxlIjp7IiRyZWYiOiIxMTUifX0sIkF1dG9TaXplIjowLCJGb3JlZ3JvdW5kIjp7IiRpZCI6IjI5NSIsIkNvbG9yIjp7IiRpZCI6IjI5NiIsIkEiOjI1NSwiUiI6MjMyLCJHIjo3NiwiQiI6MzR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yOTciLCJMaW5lQ29sb3IiOm51bGwsIkxpbmVXZWlnaHQiOjAuMCwiTGluZVR5cGUiOjAsIlBhcmVudFN0eWxlIjpudWxsfSwiUGFyZW50U3R5bGUiOnsiJHJlZiI6IjExNCJ9fSwiRGF0ZUZvcm1hdCI6eyIkaWQiOiIyOTgiLCJGb3JtYXRTdHJpbmciOiJNL2QiLCJTZXBhcmF0b3IiOiIvIiwiVXNlSW50ZXJuYXRpb25hbERhdGVGb3JtYXQiOmZhbHNlfSwiSXNWaXNpYmxlIjp0cnVlLCJQYXJlbnRTdHlsZSI6eyIkcmVmIjoiODAifX0sIkluZGV4IjowLCJJZCI6ImMzZDY4NWQ1LWFlODUtNGZiMS04NTkyLTVlNTI3ZTUzNGYyOCIsIlRpdGxlIjoiVmFsaWRhdGlvbiAiLCJOb3RlIjpudWxsLCJIeXBlcmxpbmsiOm51bGwsIklzQ2hhbmdlZCI6ZmFsc2UsIklzTmV3Ijp0cnVlfSx7IiRpZCI6IjI5OSIsIkdyb3VwTmFtZSI6bnVsbCwiU3RhcnREYXRlIjoiMjAxNC0wNy0yNVQwMDowMDowMFoiLCJFbmREYXRlIjoiMjAxNC0wOS0wMVQyMzo1OTo1OVoiLCJQZXJjZW50YWdlQ29tcGxldGUiOm51bGwsIlN0eWxlIjp7IiRpZCI6IjMwMCIsIlNoYXBlIjoxLCJTaGFwZVRoaWNrbmVzcyI6MCwiRHVyYXRpb25Gb3JtYXQiOjAsIkluY2x1ZGVOb25Xb3JraW5nRGF5c0luRHVyYXRpb24iOnRydWUsIlBlcmNlbnRhZ2VDb21wbGV0ZVN0eWxlIjp7IiRpZCI6IjMwMSIsIkZvbnRTZXR0aW5ncyI6eyIkaWQiOiIzMDI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MDMiLCJMaW5lQ29sb3IiOm51bGwsIkxpbmVXZWlnaHQiOjAuMCwiTGluZVR5cGUiOjAsIlBhcmVudFN0eWxlIjpudWxsfSwiUGFyZW50U3R5bGUiOnsiJHJlZiI6IjgxIn19LCJEdXJhdGlvblN0eWxlIjp7IiRpZCI6IjMwNCIsIkZvbnRTZXR0aW5ncyI6eyIkaWQiOiIzMDUiLCJGb250U2l6ZSI6MTAsIkZvbnROYW1lIjoiQ2FsaWJyaSIsIklzQm9sZCI6ZmFsc2UsIklzSXRhbGljIjpmYWxzZSwiSXNVbmRlcmxpbmVkIjpmYWxzZSwiUGFyZW50U3R5bGUiOnsiJHJlZiI6Ijg5In19LCJBdXRvU2l6ZSI6MCwiRm9yZWdyb3VuZCI6eyIkaWQiOiIzMDYiLCJDb2xvciI6eyIkaWQiOiIzMDciLCJBIjoyNTUsIlIiOjIzOCwiRyI6MjM2LCJCIjoyMjV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MDgiLCJMaW5lQ29sb3IiOm51bGwsIkxpbmVXZWlnaHQiOjAuMCwiTGluZVR5cGUiOjAsIlBhcmVudFN0eWxlIjpudWxsfSwiUGFyZW50U3R5bGUiOnsiJHJlZiI6Ijg4In19LCJIb3Jpem9udGFsQ29ubmVjdG9yU3R5bGUiOnsiJGlkIjoiMzA5IiwiTGluZUNvbG9yIjp7IiRyZWYiOiI5NiJ9LCJMaW5lV2VpZ2h0IjoxLjAsIkxpbmVUeXBlIjowLCJQYXJlbnRTdHlsZSI6eyIkcmVmIjoiOTUifX0sIlZlcnRpY2FsQ29ubmVjdG9yU3R5bGUiOnsiJGlkIjoiMzEwIiwiTGluZUNvbG9yIjp7IiRyZWYiOiI5OSJ9LCJMaW5lV2VpZ2h0IjoxLjAsIkxpbmVUeXBlIjowLCJQYXJlbnRTdHlsZSI6eyIkcmVmIjoiOTgifX0sIk1hcmdpbiI6bnVsbCwiU3RhcnREYXRlUG9zaXRpb24iOjQsIkVuZERhdGVQb3NpdGlvbiI6NCwiVGl0bGVQb3NpdGlvbiI6NSwiRHVyYXRpb25Qb3NpdGlvbiI6MiwiUGVyY2VudGFnZUNvbXBsZXRlZFBvc2l0aW9uIjo2LCJTcGFjaW5nIjo1LCJJc0JlbG93VGltZWJhbmQiOnRydWUsIlBlcmNlbnRhZ2VDb21wbGV0ZVNoYXBlT3BhY2l0eSI6MzUsIlNoYXBlU3R5bGUiOnsiJGlkIjoiMzExIiwiTWFyZ2luIjp7IiRyZWYiOiIxMDIifSwiUGFkZGluZyI6eyIkaWQiOiIzMTIiLCJUb3AiOjAsIkxlZnQiOjEsIlJpZ2h0IjowLCJCb3R0b20iOjF9LCJCYWNrZ3JvdW5kIjp7IiRpZCI6IjMxMyIsIkNvbG9yIjp7IiRpZCI6IjMxNCIsIkEiOjI1NSwiUiI6ODAsIkciOjgwLCJCIjo3MH19LCJJc1Zpc2libGUiOnRydWUsIldpZHRoIjowLjAsIkhlaWdodCI6MTAuMCwiQm9yZGVyU3R5bGUiOnsiJGlkIjoiMzE1IiwiTGluZUNvbG9yIjp7IiRpZCI6IjMxNiIsIiR0eXBlIjoiTkxSRS5Db21tb24uRG9tLlNvbGlkQ29sb3JCcnVzaCwgTkxSRS5Db21tb24iLCJDb2xvciI6eyIkaWQiOiIzMTciLCJBIjoyNTUsIlIiOjI1NSwiRyI6MCwiQiI6MH19LCJMaW5lV2VpZ2h0IjowLjAsIkxpbmVUeXBlIjowLCJQYXJlbnRTdHlsZSI6bnVsbH0sIlBhcmVudFN0eWxlIjp7IiRyZWYiOiIxMDEifX0sIlRpdGxlU3R5bGUiOnsiJGlkIjoiMzE4IiwiRm9udFNldHRpbmdzIjp7IiRpZCI6IjMxOSIsIkZvbnRTaXplIjoxMCwiRm9udE5hbWUiOiJDZW50dXJ5IEdvdGhpYyIsIklzQm9sZCI6ZmFsc2UsIklzSXRhbGljIjpmYWxzZSwiSXNVbmRlcmxpbmVkIjpmYWxzZSwiUGFyZW50U3R5bGUiOnsiJHJlZiI6IjEwOCJ9fSwiQXV0b1NpemUiOjAsIkZvcmVncm91bmQiOnsiJHJlZiI6IjEwOSJ9LCJNYXhXaWR0aCI6NzQuMzY5MjA5Mjg5NTUwNzgx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zMjAiLCJMaW5lQ29sb3IiOm51bGwsIkxpbmVXZWlnaHQiOjAuMCwiTGluZVR5cGUiOjAsIlBhcmVudFN0eWxlIjpudWxsfSwiUGFyZW50U3R5bGUiOnsiJHJlZiI6IjEwNyJ9fSwiRGF0ZVN0eWxlIjp7IiRpZCI6IjMyMSIsIkZvbnRTZXR0aW5ncyI6eyIkaWQiOiIzMjIiLCJGb250U2l6ZSI6OSwiRm9udE5hbWUiOiJDZW50dXJ5IEdvdGhpYyIsIklzQm9sZCI6ZmFsc2UsIklzSXRhbGljIjpmYWxzZSwiSXNVbmRlcmxpbmVkIjpmYWxzZSwiUGFyZW50U3R5bGUiOnsiJHJlZiI6IjExNSJ9fSwiQXV0b1NpemUiOjAsIkZvcmVncm91bmQiOnsiJGlkIjoiMzIzIiwiQ29sb3IiOnsiJGlkIjoiMzI0IiwiQSI6MjU1LCJSIjoyMzIsIkciOjc2LCJCIjozNH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yNSIsIkxpbmVDb2xvciI6bnVsbCwiTGluZVdlaWdodCI6MC4wLCJMaW5lVHlwZSI6MCwiUGFyZW50U3R5bGUiOm51bGx9LCJQYXJlbnRTdHlsZSI6eyIkcmVmIjoiMTE0In19LCJEYXRlRm9ybWF0Ijp7IiRpZCI6IjMyNiIsIkZvcm1hdFN0cmluZyI6Ik0vZCIsIlNlcGFyYXRvciI6Ii8iLCJVc2VJbnRlcm5hdGlvbmFsRGF0ZUZvcm1hdCI6ZmFsc2V9LCJJc1Zpc2libGUiOnRydWUsIlBhcmVudFN0eWxlIjp7IiRyZWYiOiI4MCJ9fSwiSW5kZXgiOjAsIklkIjoiYTUyMTc4M2MtZjMwOC00MzEzLWFmNzYtMGNkOWMyOTIzZTNjIiwiVGl0bGUiOiJEYXRhIEFuYWx5c2lzIiwiTm90ZSI6bnVsbCwiSHlwZXJsaW5rIjpudWxsLCJJc0NoYW5nZWQiOmZhbHNlLCJJc05ldyI6dHJ1ZX0seyIkaWQiOiIzMjciLCJHcm91cE5hbWUiOm51bGwsIlN0YXJ0RGF0ZSI6IjIwMTQtMDgtMTFUMDA6MDA6MDBaIiwiRW5kRGF0ZSI6IjIwMTQtMDktMTNUMjM6NTk6NTlaIiwiUGVyY2VudGFnZUNvbXBsZXRlIjpudWxsLCJTdHlsZSI6eyIkaWQiOiIzMjgiLCJTaGFwZSI6MSwiU2hhcGVUaGlja25lc3MiOjAsIkR1cmF0aW9uRm9ybWF0IjowLCJJbmNsdWRlTm9uV29ya2luZ0RheXNJbkR1cmF0aW9uIjp0cnVlLCJQZXJjZW50YWdlQ29tcGxldGVTdHlsZSI6eyIkaWQiOiIzMjkiLCJGb250U2V0dGluZ3MiOnsiJGlkIjoiMzMw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MxIiwiTGluZUNvbG9yIjpudWxsLCJMaW5lV2VpZ2h0IjowLjAsIkxpbmVUeXBlIjowLCJQYXJlbnRTdHlsZSI6bnVsbH0sIlBhcmVudFN0eWxlIjp7IiRyZWYiOiI4MSJ9fSwiRHVyYXRpb25TdHlsZSI6eyIkaWQiOiIzMzIiLCJGb250U2V0dGluZ3MiOnsiJGlkIjoiMzMzIiwiRm9udFNpemUiOjEwLCJGb250TmFtZSI6IkNhbGlicmkiLCJJc0JvbGQiOmZhbHNlLCJJc0l0YWxpYyI6ZmFsc2UsIklzVW5kZXJsaW5lZCI6ZmFsc2UsIlBhcmVudFN0eWxlIjp7IiRyZWYiOiI4OSJ9fSwiQXV0b1NpemUiOjAsIkZvcmVncm91bmQiOnsiJGlkIjoiMzM0IiwiQ29sb3IiOnsiJGlkIjoiMzM1IiwiQSI6MjU1LCJSIjoyMzgsIkciOjIzNiwiQiI6MjI1fX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zM2IiwiTGluZUNvbG9yIjpudWxsLCJMaW5lV2VpZ2h0IjowLjAsIkxpbmVUeXBlIjowLCJQYXJlbnRTdHlsZSI6bnVsbH0sIlBhcmVudFN0eWxlIjp7IiRyZWYiOiI4OCJ9fSwiSG9yaXpvbnRhbENvbm5lY3RvclN0eWxlIjp7IiRpZCI6IjMzNyIsIkxpbmVDb2xvciI6eyIkcmVmIjoiOTYifSwiTGluZVdlaWdodCI6MS4wLCJMaW5lVHlwZSI6MCwiUGFyZW50U3R5bGUiOnsiJHJlZiI6Ijk1In19LCJWZXJ0aWNhbENvbm5lY3RvclN0eWxlIjp7IiRpZCI6IjMzOCIsIkxpbmVDb2xvciI6eyIkcmVmIjoiOTkifSwiTGluZVdlaWdodCI6MS4wLCJMaW5lVHlwZSI6MCwiUGFyZW50U3R5bGUiOnsiJHJlZiI6Ijk4In19LCJNYXJnaW4iOm51bGwsIlN0YXJ0RGF0ZVBvc2l0aW9uIjo0LCJFbmREYXRlUG9zaXRpb24iOjQsIlRpdGxlUG9zaXRpb24iOjUsIkR1cmF0aW9uUG9zaXRpb24iOjIsIlBlcmNlbnRhZ2VDb21wbGV0ZWRQb3NpdGlvbiI6NiwiU3BhY2luZyI6NSwiSXNCZWxvd1RpbWViYW5kIjp0cnVlLCJQZXJjZW50YWdlQ29tcGxldGVTaGFwZU9wYWNpdHkiOjM1LCJTaGFwZVN0eWxlIjp7IiRpZCI6IjMzOSIsIk1hcmdpbiI6eyIkcmVmIjoiMTAyIn0sIlBhZGRpbmciOnsiJGlkIjoiMzQwIiwiVG9wIjowLCJMZWZ0IjoxLCJSaWdodCI6MCwiQm90dG9tIjoxfSwiQmFja2dyb3VuZCI6eyIkaWQiOiIzNDEiLCJDb2xvciI6eyIkaWQiOiIzNDIiLCJBIjoyNTUsIlIiOjE3OCwiRyI6MzgsIkIiOjB9fSwiSXNWaXNpYmxlIjp0cnVlLCJXaWR0aCI6MC4wLCJIZWlnaHQiOjEwLjAsIkJvcmRlclN0eWxlIjp7IiRpZCI6IjM0MyIsIkxpbmVDb2xvciI6eyIkaWQiOiIzNDQiLCIkdHlwZSI6Ik5MUkUuQ29tbW9uLkRvbS5Tb2xpZENvbG9yQnJ1c2gsIE5MUkUuQ29tbW9uIiwiQ29sb3IiOnsiJGlkIjoiMzQ1IiwiQSI6MjU1LCJSIjoyNTUsIkciOjAsIkIiOjB9fSwiTGluZVdlaWdodCI6MC4wLCJMaW5lVHlwZSI6MCwiUGFyZW50U3R5bGUiOm51bGx9LCJQYXJlbnRTdHlsZSI6eyIkcmVmIjoiMTAxIn19LCJUaXRsZVN0eWxlIjp7IiRpZCI6IjM0NiIsIkZvbnRTZXR0aW5ncyI6eyIkaWQiOiIzNDciLCJGb250U2l6ZSI6MTAsIkZvbnROYW1lIjoiQ2VudHVyeSBHb3RoaWMiLCJJc0JvbGQiOmZhbHNlLCJJc0l0YWxpYyI6ZmFsc2UsIklzVW5kZXJsaW5lZCI6ZmFsc2UsIlBhcmVudFN0eWxlIjp7IiRyZWYiOiIxMDgifX0sIkF1dG9TaXplIjowLCJGb3JlZ3JvdW5kIjp7IiRyZWYiOiIxMDkifSwiTWF4V2lkdGgiOjEwOC4xOTYzODA2MTUyMzQzO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zQ4IiwiTGluZUNvbG9yIjpudWxsLCJMaW5lV2VpZ2h0IjowLjAsIkxpbmVUeXBlIjowLCJQYXJlbnRTdHlsZSI6bnVsbH0sIlBhcmVudFN0eWxlIjp7IiRyZWYiOiIxMDcifX0sIkRhdGVTdHlsZSI6eyIkaWQiOiIzNDkiLCJGb250U2V0dGluZ3MiOnsiJGlkIjoiMzUwIiwiRm9udFNpemUiOjksIkZvbnROYW1lIjoiQ2VudHVyeSBHb3RoaWMiLCJJc0JvbGQiOmZhbHNlLCJJc0l0YWxpYyI6ZmFsc2UsIklzVW5kZXJsaW5lZCI6ZmFsc2UsIlBhcmVudFN0eWxlIjp7IiRyZWYiOiIxMTUifX0sIkF1dG9TaXplIjowLCJGb3JlZ3JvdW5kIjp7IiRpZCI6IjM1MSIsIkNvbG9yIjp7IiRpZCI6IjM1MiIsIkEiOjI1NSwiUiI6MjMyLCJHIjo3NiwiQiI6MzR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zNTMiLCJMaW5lQ29sb3IiOm51bGwsIkxpbmVXZWlnaHQiOjAuMCwiTGluZVR5cGUiOjAsIlBhcmVudFN0eWxlIjpudWxsfSwiUGFyZW50U3R5bGUiOnsiJHJlZiI6IjExNCJ9fSwiRGF0ZUZvcm1hdCI6eyIkaWQiOiIzNTQiLCJGb3JtYXRTdHJpbmciOiJNL2QiLCJTZXBhcmF0b3IiOiIvIiwiVXNlSW50ZXJuYXRpb25hbERhdGVGb3JtYXQiOmZhbHNlfSwiSXNWaXNpYmxlIjp0cnVlLCJQYXJlbnRTdHlsZSI6eyIkcmVmIjoiODAifX0sIkluZGV4IjowLCJJZCI6IjljZGU2ZDVkLTMwN2ItNGRmNy1iMTQ2LTQyNDhjYWI3ZmVmNiIsIlRpdGxlIjoiQXJjaGl0ZWN0dXJhbCBSZXZpZXciLCJOb3RlIjpudWxsLCJIeXBlcmxpbmsiOm51bGwsIklzQ2hhbmdlZCI6ZmFsc2UsIklzTmV3Ijp0cnVlfSx7IiRpZCI6IjM1NSIsIkdyb3VwTmFtZSI6bnVsbCwiU3RhcnREYXRlIjoiMjAxNC0wOC0yNVQwMDowMDowMFoiLCJFbmREYXRlIjoiMjAxNC0xMC0wNVQyMzo1OTo1OVoiLCJQZXJjZW50YWdlQ29tcGxldGUiOm51bGwsIlN0eWxlIjp7IiRpZCI6IjM1NiIsIlNoYXBlIjoxLCJTaGFwZVRoaWNrbmVzcyI6MCwiRHVyYXRpb25Gb3JtYXQiOjAsIkluY2x1ZGVOb25Xb3JraW5nRGF5c0luRHVyYXRpb24iOnRydWUsIlBlcmNlbnRhZ2VDb21wbGV0ZVN0eWxlIjp7IiRpZCI6IjM1NyIsIkZvbnRTZXR0aW5ncyI6eyIkaWQiOiIzNTg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NTkiLCJMaW5lQ29sb3IiOm51bGwsIkxpbmVXZWlnaHQiOjAuMCwiTGluZVR5cGUiOjAsIlBhcmVudFN0eWxlIjpudWxsfSwiUGFyZW50U3R5bGUiOnsiJHJlZiI6IjgxIn19LCJEdXJhdGlvblN0eWxlIjp7IiRpZCI6IjM2MCIsIkZvbnRTZXR0aW5ncyI6eyIkaWQiOiIzNjEiLCJGb250U2l6ZSI6MTAsIkZvbnROYW1lIjoiQ2FsaWJyaSIsIklzQm9sZCI6ZmFsc2UsIklzSXRhbGljIjpmYWxzZSwiSXNVbmRlcmxpbmVkIjpmYWxzZSwiUGFyZW50U3R5bGUiOnsiJHJlZiI6Ijg5In19LCJBdXRvU2l6ZSI6MCwiRm9yZWdyb3VuZCI6eyIkaWQiOiIzNjIiLCJDb2xvciI6eyIkaWQiOiIzNjMiLCJBIjoyNTUsIlIiOjIzOCwiRyI6MjM2LCJCIjoyMjV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NjQiLCJMaW5lQ29sb3IiOm51bGwsIkxpbmVXZWlnaHQiOjAuMCwiTGluZVR5cGUiOjAsIlBhcmVudFN0eWxlIjpudWxsfSwiUGFyZW50U3R5bGUiOnsiJHJlZiI6Ijg4In19LCJIb3Jpem9udGFsQ29ubmVjdG9yU3R5bGUiOnsiJGlkIjoiMzY1IiwiTGluZUNvbG9yIjp7IiRyZWYiOiI5NiJ9LCJMaW5lV2VpZ2h0IjoxLjAsIkxpbmVUeXBlIjowLCJQYXJlbnRTdHlsZSI6eyIkcmVmIjoiOTUifX0sIlZlcnRpY2FsQ29ubmVjdG9yU3R5bGUiOnsiJGlkIjoiMzY2IiwiTGluZUNvbG9yIjp7IiRyZWYiOiI5OSJ9LCJMaW5lV2VpZ2h0IjoxLjAsIkxpbmVUeXBlIjowLCJQYXJlbnRTdHlsZSI6eyIkcmVmIjoiOTgifX0sIk1hcmdpbiI6bnVsbCwiU3RhcnREYXRlUG9zaXRpb24iOjQsIkVuZERhdGVQb3NpdGlvbiI6NCwiVGl0bGVQb3NpdGlvbiI6NSwiRHVyYXRpb25Qb3NpdGlvbiI6MiwiUGVyY2VudGFnZUNvbXBsZXRlZFBvc2l0aW9uIjo2LCJTcGFjaW5nIjo1LCJJc0JlbG93VGltZWJhbmQiOnRydWUsIlBlcmNlbnRhZ2VDb21wbGV0ZVNoYXBlT3BhY2l0eSI6MzUsIlNoYXBlU3R5bGUiOnsiJGlkIjoiMzY3IiwiTWFyZ2luIjp7IiRyZWYiOiIxMDIifSwiUGFkZGluZyI6eyIkaWQiOiIzNjgiLCJUb3AiOjAsIkxlZnQiOjEsIlJpZ2h0IjowLCJCb3R0b20iOjF9LCJCYWNrZ3JvdW5kIjp7IiRpZCI6IjM2OSIsIkNvbG9yIjp7IiRpZCI6IjM3MCIsIkEiOjI1NSwiUiI6ODAsIkciOjgwLCJCIjo3MH19LCJJc1Zpc2libGUiOnRydWUsIldpZHRoIjowLjAsIkhlaWdodCI6MTAuMCwiQm9yZGVyU3R5bGUiOnsiJGlkIjoiMzcxIiwiTGluZUNvbG9yIjp7IiRpZCI6IjM3MiIsIiR0eXBlIjoiTkxSRS5Db21tb24uRG9tLlNvbGlkQ29sb3JCcnVzaCwgTkxSRS5Db21tb24iLCJDb2xvciI6eyIkaWQiOiIzNzMiLCJBIjoyNTUsIlIiOjI1NSwiRyI6MCwiQiI6MH19LCJMaW5lV2VpZ2h0IjowLjAsIkxpbmVUeXBlIjowLCJQYXJlbnRTdHlsZSI6bnVsbH0sIlBhcmVudFN0eWxlIjp7IiRyZWYiOiIxMDEifX0sIlRpdGxlU3R5bGUiOnsiJGlkIjoiMzc0IiwiRm9udFNldHRpbmdzIjp7IiRpZCI6IjM3NSIsIkZvbnRTaXplIjoxMCwiRm9udE5hbWUiOiJDZW50dXJ5IEdvdGhpYyIsIklzQm9sZCI6ZmFsc2UsIklzSXRhbGljIjpmYWxzZSwiSXNVbmRlcmxpbmVkIjpmYWxzZSwiUGFyZW50U3R5bGUiOnsiJHJlZiI6IjEwOCJ9fSwiQXV0b1NpemUiOjAsIkZvcmVncm91bmQiOnsiJHJlZiI6IjEwOSJ9LCJNYXhXaWR0aCI6NzkuNjcwNDcxMTkxNDA2MjU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M3NiIsIkxpbmVDb2xvciI6bnVsbCwiTGluZVdlaWdodCI6MC4wLCJMaW5lVHlwZSI6MCwiUGFyZW50U3R5bGUiOm51bGx9LCJQYXJlbnRTdHlsZSI6eyIkcmVmIjoiMTA3In19LCJEYXRlU3R5bGUiOnsiJGlkIjoiMzc3IiwiRm9udFNldHRpbmdzIjp7IiRpZCI6IjM3OCIsIkZvbnRTaXplIjo5LCJGb250TmFtZSI6IkNlbnR1cnkgR290aGljIiwiSXNCb2xkIjpmYWxzZSwiSXNJdGFsaWMiOmZhbHNlLCJJc1VuZGVybGluZWQiOmZhbHNlLCJQYXJlbnRTdHlsZSI6eyIkcmVmIjoiMTE1In19LCJBdXRvU2l6ZSI6MCwiRm9yZWdyb3VuZCI6eyIkaWQiOiIzNzkiLCJDb2xvciI6eyIkaWQiOiIzODAiLCJBIjoyNTUsIlIiOjIzMiwiRyI6NzYsIkIiOjM0fX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zgxIiwiTGluZUNvbG9yIjpudWxsLCJMaW5lV2VpZ2h0IjowLjAsIkxpbmVUeXBlIjowLCJQYXJlbnRTdHlsZSI6bnVsbH0sIlBhcmVudFN0eWxlIjp7IiRyZWYiOiIxMTQifX0sIkRhdGVGb3JtYXQiOnsiJGlkIjoiMzgyIiwiRm9ybWF0U3RyaW5nIjoiTS9kIiwiU2VwYXJhdG9yIjoiLyIsIlVzZUludGVybmF0aW9uYWxEYXRlRm9ybWF0IjpmYWxzZX0sIklzVmlzaWJsZSI6dHJ1ZSwiUGFyZW50U3R5bGUiOnsiJHJlZiI6IjgwIn19LCJJbmRleCI6MCwiSWQiOiI2YTZlNzE0OS02NjFjLTRkOTgtYWUyMi1iOWE4NGEyMGMwY2QiLCJUaXRsZSI6IlN5c3RlbSBEZXNpZ24iLCJOb3RlIjpudWxsLCJIeXBlcmxpbmsiOm51bGwsIklzQ2hhbmdlZCI6ZmFsc2UsIklzTmV3Ijp0cnVlfSx7IiRpZCI6IjM4MyIsIkdyb3VwTmFtZSI6bnVsbCwiU3RhcnREYXRlIjoiMjAxNC0wOS0wN1QwMDowMDowMFoiLCJFbmREYXRlIjoiMjAxNC0xMC0xNFQyMzo1OTo1OVoiLCJQZXJjZW50YWdlQ29tcGxldGUiOm51bGwsIlN0eWxlIjp7IiRpZCI6IjM4NCIsIlNoYXBlIjoxLCJTaGFwZVRoaWNrbmVzcyI6MCwiRHVyYXRpb25Gb3JtYXQiOjAsIkluY2x1ZGVOb25Xb3JraW5nRGF5c0luRHVyYXRpb24iOnRydWUsIlBlcmNlbnRhZ2VDb21wbGV0ZVN0eWxlIjp7IiRpZCI6IjM4NSIsIkZvbnRTZXR0aW5ncyI6eyIkaWQiOiIzODY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ODciLCJMaW5lQ29sb3IiOm51bGwsIkxpbmVXZWlnaHQiOjAuMCwiTGluZVR5cGUiOjAsIlBhcmVudFN0eWxlIjpudWxsfSwiUGFyZW50U3R5bGUiOnsiJHJlZiI6IjgxIn19LCJEdXJhdGlvblN0eWxlIjp7IiRpZCI6IjM4OCIsIkZvbnRTZXR0aW5ncyI6eyIkaWQiOiIzODkiLCJGb250U2l6ZSI6MTAsIkZvbnROYW1lIjoiQ2FsaWJyaSIsIklzQm9sZCI6ZmFsc2UsIklzSXRhbGljIjpmYWxzZSwiSXNVbmRlcmxpbmVkIjpmYWxzZSwiUGFyZW50U3R5bGUiOnsiJHJlZiI6Ijg5In19LCJBdXRvU2l6ZSI6MCwiRm9yZWdyb3VuZCI6eyIkaWQiOiIzOTAiLCJDb2xvciI6eyIkaWQiOiIzOTEiLCJBIjoyNTUsIlIiOjIzOCwiRyI6MjM2LCJCIjoyMjV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OTIiLCJMaW5lQ29sb3IiOm51bGwsIkxpbmVXZWlnaHQiOjAuMCwiTGluZVR5cGUiOjAsIlBhcmVudFN0eWxlIjpudWxsfSwiUGFyZW50U3R5bGUiOnsiJHJlZiI6Ijg4In19LCJIb3Jpem9udGFsQ29ubmVjdG9yU3R5bGUiOnsiJGlkIjoiMzkzIiwiTGluZUNvbG9yIjp7IiRyZWYiOiI5NiJ9LCJMaW5lV2VpZ2h0IjoxLjAsIkxpbmVUeXBlIjowLCJQYXJlbnRTdHlsZSI6eyIkcmVmIjoiOTUifX0sIlZlcnRpY2FsQ29ubmVjdG9yU3R5bGUiOnsiJGlkIjoiMzk0IiwiTGluZUNvbG9yIjp7IiRyZWYiOiI5OSJ9LCJMaW5lV2VpZ2h0IjoxLjAsIkxpbmVUeXBlIjowLCJQYXJlbnRTdHlsZSI6eyIkcmVmIjoiOTgifX0sIk1hcmdpbiI6bnVsbCwiU3RhcnREYXRlUG9zaXRpb24iOjQsIkVuZERhdGVQb3NpdGlvbiI6NCwiVGl0bGVQb3NpdGlvbiI6NSwiRHVyYXRpb25Qb3NpdGlvbiI6MiwiUGVyY2VudGFnZUNvbXBsZXRlZFBvc2l0aW9uIjo2LCJTcGFjaW5nIjo1LCJJc0JlbG93VGltZWJhbmQiOnRydWUsIlBlcmNlbnRhZ2VDb21wbGV0ZVNoYXBlT3BhY2l0eSI6MzUsIlNoYXBlU3R5bGUiOnsiJGlkIjoiMzk1IiwiTWFyZ2luIjp7IiRyZWYiOiIxMDIifSwiUGFkZGluZyI6eyIkaWQiOiIzOTYiLCJUb3AiOjAsIkxlZnQiOjEsIlJpZ2h0IjowLCJCb3R0b20iOjF9LCJCYWNrZ3JvdW5kIjp7IiRpZCI6IjM5NyIsIkNvbG9yIjp7IiRpZCI6IjM5OCIsIkEiOjI1NSwiUiI6MTc4LCJHIjozOCwiQiI6MH19LCJJc1Zpc2libGUiOnRydWUsIldpZHRoIjowLjAsIkhlaWdodCI6MTAuMCwiQm9yZGVyU3R5bGUiOnsiJGlkIjoiMzk5IiwiTGluZUNvbG9yIjp7IiRpZCI6IjQwMCIsIiR0eXBlIjoiTkxSRS5Db21tb24uRG9tLlNvbGlkQ29sb3JCcnVzaCwgTkxSRS5Db21tb24iLCJDb2xvciI6eyIkaWQiOiI0MDEiLCJBIjoyNTUsIlIiOjI1NSwiRyI6MCwiQiI6MH19LCJMaW5lV2VpZ2h0IjowLjAsIkxpbmVUeXBlIjowLCJQYXJlbnRTdHlsZSI6bnVsbH0sIlBhcmVudFN0eWxlIjp7IiRyZWYiOiIxMDEifX0sIlRpdGxlU3R5bGUiOnsiJGlkIjoiNDAyIiwiRm9udFNldHRpbmdzIjp7IiRpZCI6IjQwMyIsIkZvbnRTaXplIjoxMCwiRm9udE5hbWUiOiJDZW50dXJ5IEdvdGhpYyIsIklzQm9sZCI6ZmFsc2UsIklzSXRhbGljIjpmYWxzZSwiSXNVbmRlcmxpbmVkIjpmYWxzZSwiUGFyZW50U3R5bGUiOnsiJHJlZiI6IjEwOCJ9fSwiQXV0b1NpemUiOjAsIkZvcmVncm91bmQiOnsiJHJlZiI6IjEwOSJ9LCJNYXhXaWR0aCI6NDkuMjI2MDYyNzc0NjU4Mi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NDA0IiwiTGluZUNvbG9yIjpudWxsLCJMaW5lV2VpZ2h0IjowLjAsIkxpbmVUeXBlIjowLCJQYXJlbnRTdHlsZSI6bnVsbH0sIlBhcmVudFN0eWxlIjp7IiRyZWYiOiIxMDcifX0sIkRhdGVTdHlsZSI6eyIkaWQiOiI0MDUiLCJGb250U2V0dGluZ3MiOnsiJGlkIjoiNDA2IiwiRm9udFNpemUiOjksIkZvbnROYW1lIjoiQ2VudHVyeSBHb3RoaWMiLCJJc0JvbGQiOmZhbHNlLCJJc0l0YWxpYyI6ZmFsc2UsIklzVW5kZXJsaW5lZCI6ZmFsc2UsIlBhcmVudFN0eWxlIjp7IiRyZWYiOiIxMTUifX0sIkF1dG9TaXplIjowLCJGb3JlZ3JvdW5kIjp7IiRpZCI6IjQwNyIsIkNvbG9yIjp7IiRpZCI6IjQwOCIsIkEiOjI1NSwiUiI6MjMyLCJHIjo3NiwiQiI6MzR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0MDkiLCJMaW5lQ29sb3IiOm51bGwsIkxpbmVXZWlnaHQiOjAuMCwiTGluZVR5cGUiOjAsIlBhcmVudFN0eWxlIjpudWxsfSwiUGFyZW50U3R5bGUiOnsiJHJlZiI6IjExNCJ9fSwiRGF0ZUZvcm1hdCI6eyIkaWQiOiI0MTAiLCJGb3JtYXRTdHJpbmciOiJNL2QiLCJTZXBhcmF0b3IiOiIvIiwiVXNlSW50ZXJuYXRpb25hbERhdGVGb3JtYXQiOmZhbHNlfSwiSXNWaXNpYmxlIjp0cnVlLCJQYXJlbnRTdHlsZSI6eyIkcmVmIjoiODAifX0sIkluZGV4IjowLCJJZCI6ImRiNTI4MjBlLTg5NjItNGMyZi1hNDA2LTg3NmRhYjliMzY2MCIsIlRpdGxlIjoiRGF0YWJhc2UiLCJOb3RlIjpudWxsLCJIeXBlcmxpbmsiOm51bGwsIklzQ2hhbmdlZCI6ZmFsc2UsIklzTmV3Ijp0cnVlfSx7IiRpZCI6IjQxMSIsIkdyb3VwTmFtZSI6bnVsbCwiU3RhcnREYXRlIjoiMjAxNC0wOS0yNVQwMDowMDowMFoiLCJFbmREYXRlIjoiMjAxNC0xMC0yMFQyMzo1OTo1OVoiLCJQZXJjZW50YWdlQ29tcGxldGUiOm51bGwsIlN0eWxlIjp7IiRpZCI6IjQxMiIsIlNoYXBlIjoxLCJTaGFwZVRoaWNrbmVzcyI6MCwiRHVyYXRpb25Gb3JtYXQiOjAsIkluY2x1ZGVOb25Xb3JraW5nRGF5c0luRHVyYXRpb24iOnRydWUsIlBlcmNlbnRhZ2VDb21wbGV0ZVN0eWxlIjp7IiRpZCI6IjQxMyIsIkZvbnRTZXR0aW5ncyI6eyIkaWQiOiI0MTQ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0MTUiLCJMaW5lQ29sb3IiOm51bGwsIkxpbmVXZWlnaHQiOjAuMCwiTGluZVR5cGUiOjAsIlBhcmVudFN0eWxlIjpudWxsfSwiUGFyZW50U3R5bGUiOnsiJHJlZiI6IjgxIn19LCJEdXJhdGlvblN0eWxlIjp7IiRpZCI6IjQxNiIsIkZvbnRTZXR0aW5ncyI6eyIkaWQiOiI0MTciLCJGb250U2l6ZSI6MTAsIkZvbnROYW1lIjoiQ2FsaWJyaSIsIklzQm9sZCI6ZmFsc2UsIklzSXRhbGljIjpmYWxzZSwiSXNVbmRlcmxpbmVkIjpmYWxzZSwiUGFyZW50U3R5bGUiOnsiJHJlZiI6Ijg5In19LCJBdXRvU2l6ZSI6MCwiRm9yZWdyb3VuZCI6eyIkaWQiOiI0MTgiLCJDb2xvciI6eyIkaWQiOiI0MTkiLCJBIjoyNTUsIlIiOjIzOCwiRyI6MjM2LCJCIjoyMjV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0MjAiLCJMaW5lQ29sb3IiOm51bGwsIkxpbmVXZWlnaHQiOjAuMCwiTGluZVR5cGUiOjAsIlBhcmVudFN0eWxlIjpudWxsfSwiUGFyZW50U3R5bGUiOnsiJHJlZiI6Ijg4In19LCJIb3Jpem9udGFsQ29ubmVjdG9yU3R5bGUiOnsiJGlkIjoiNDIxIiwiTGluZUNvbG9yIjp7IiRyZWYiOiI5NiJ9LCJMaW5lV2VpZ2h0IjoxLjAsIkxpbmVUeXBlIjowLCJQYXJlbnRTdHlsZSI6eyIkcmVmIjoiOTUifX0sIlZlcnRpY2FsQ29ubmVjdG9yU3R5bGUiOnsiJGlkIjoiNDIyIiwiTGluZUNvbG9yIjp7IiRyZWYiOiI5OSJ9LCJMaW5lV2VpZ2h0IjoxLjAsIkxpbmVUeXBlIjowLCJQYXJlbnRTdHlsZSI6eyIkcmVmIjoiOTgifX0sIk1hcmdpbiI6bnVsbCwiU3RhcnREYXRlUG9zaXRpb24iOjQsIkVuZERhdGVQb3NpdGlvbiI6NCwiVGl0bGVQb3NpdGlvbiI6NSwiRHVyYXRpb25Qb3NpdGlvbiI6MiwiUGVyY2VudGFnZUNvbXBsZXRlZFBvc2l0aW9uIjo2LCJTcGFjaW5nIjo1LCJJc0JlbG93VGltZWJhbmQiOnRydWUsIlBlcmNlbnRhZ2VDb21wbGV0ZVNoYXBlT3BhY2l0eSI6MzUsIlNoYXBlU3R5bGUiOnsiJGlkIjoiNDIzIiwiTWFyZ2luIjp7IiRyZWYiOiIxMDIifSwiUGFkZGluZyI6eyIkaWQiOiI0MjQiLCJUb3AiOjAsIkxlZnQiOjEsIlJpZ2h0IjowLCJCb3R0b20iOjF9LCJCYWNrZ3JvdW5kIjp7IiRpZCI6IjQyNSIsIkNvbG9yIjp7IiRpZCI6IjQyNiIsIkEiOjI1NSwiUiI6ODAsIkciOjgwLCJCIjo3MH19LCJJc1Zpc2libGUiOnRydWUsIldpZHRoIjowLjAsIkhlaWdodCI6MTAuMCwiQm9yZGVyU3R5bGUiOnsiJGlkIjoiNDI3IiwiTGluZUNvbG9yIjp7IiRpZCI6IjQyOCIsIiR0eXBlIjoiTkxSRS5Db21tb24uRG9tLlNvbGlkQ29sb3JCcnVzaCwgTkxSRS5Db21tb24iLCJDb2xvciI6eyIkaWQiOiI0MjkiLCJBIjoyNTUsIlIiOjI1NSwiRyI6MCwiQiI6MH19LCJMaW5lV2VpZ2h0IjowLjAsIkxpbmVUeXBlIjowLCJQYXJlbnRTdHlsZSI6bnVsbH0sIlBhcmVudFN0eWxlIjp7IiRyZWYiOiIxMDEifX0sIlRpdGxlU3R5bGUiOnsiJGlkIjoiNDMwIiwiRm9udFNldHRpbmdzIjp7IiRpZCI6IjQzMSIsIkZvbnRTaXplIjoxMCwiRm9udE5hbWUiOiJDZW50dXJ5IEdvdGhpYyIsIklzQm9sZCI6ZmFsc2UsIklzSXRhbGljIjpmYWxzZSwiSXNVbmRlcmxpbmVkIjpmYWxzZSwiUGFyZW50U3R5bGUiOnsiJHJlZiI6IjEwOCJ9fSwiQXV0b1NpemUiOjAsIkZvcmVncm91bmQiOnsiJHJlZiI6IjEwOSJ9LCJNYXhXaWR0aCI6NjguMDMyOTg5NTAxOTUzMTI1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0MzIiLCJMaW5lQ29sb3IiOm51bGwsIkxpbmVXZWlnaHQiOjAuMCwiTGluZVR5cGUiOjAsIlBhcmVudFN0eWxlIjpudWxsfSwiUGFyZW50U3R5bGUiOnsiJHJlZiI6IjEwNyJ9fSwiRGF0ZVN0eWxlIjp7IiRpZCI6IjQzMyIsIkZvbnRTZXR0aW5ncyI6eyIkaWQiOiI0MzQiLCJGb250U2l6ZSI6OSwiRm9udE5hbWUiOiJDZW50dXJ5IEdvdGhpYyIsIklzQm9sZCI6ZmFsc2UsIklzSXRhbGljIjpmYWxzZSwiSXNVbmRlcmxpbmVkIjpmYWxzZSwiUGFyZW50U3R5bGUiOnsiJHJlZiI6IjExNSJ9fSwiQXV0b1NpemUiOjAsIkZvcmVncm91bmQiOnsiJGlkIjoiNDM1IiwiQ29sb3IiOnsiJGlkIjoiNDM2IiwiQSI6MjU1LCJSIjoyMzIsIkciOjc2LCJCIjozNH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QzNyIsIkxpbmVDb2xvciI6bnVsbCwiTGluZVdlaWdodCI6MC4wLCJMaW5lVHlwZSI6MCwiUGFyZW50U3R5bGUiOm51bGx9LCJQYXJlbnRTdHlsZSI6eyIkcmVmIjoiMTE0In19LCJEYXRlRm9ybWF0Ijp7IiRpZCI6IjQzOCIsIkZvcm1hdFN0cmluZyI6Ik0vZCIsIlNlcGFyYXRvciI6Ii8iLCJVc2VJbnRlcm5hdGlvbmFsRGF0ZUZvcm1hdCI6ZmFsc2V9LCJJc1Zpc2libGUiOnRydWUsIlBhcmVudFN0eWxlIjp7IiRyZWYiOiI4MCJ9fSwiSW5kZXgiOjAsIklkIjoiMzZmNzgxOGQtMDFhMS00MGI1LTg3MTYtYTBlZWE0OTcyNDI1IiwiVGl0bGUiOiJEYXRhIEltcHJvdmUiLCJOb3RlIjpudWxsLCJIeXBlcmxpbmsiOm51bGwsIklzQ2hhbmdlZCI6ZmFsc2UsIklzTmV3Ijp0cnVlfSx7IiRpZCI6IjQzOSIsIkdyb3VwTmFtZSI6bnVsbCwiU3RhcnREYXRlIjoiMjAxNC0xMC0xNVQwMDowMDowMFoiLCJFbmREYXRlIjoiMjAxNC0xMi0xNlQyMzo1OTo1OVoiLCJQZXJjZW50YWdlQ29tcGxldGUiOm51bGwsIlN0eWxlIjp7IiRpZCI6IjQ0MCIsIlNoYXBlIjoxLCJTaGFwZVRoaWNrbmVzcyI6MCwiRHVyYXRpb25Gb3JtYXQiOjAsIkluY2x1ZGVOb25Xb3JraW5nRGF5c0luRHVyYXRpb24iOnRydWUsIlBlcmNlbnRhZ2VDb21wbGV0ZVN0eWxlIjp7IiRpZCI6IjQ0MSIsIkZvbnRTZXR0aW5ncyI6eyIkaWQiOiI0NDI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0NDMiLCJMaW5lQ29sb3IiOm51bGwsIkxpbmVXZWlnaHQiOjAuMCwiTGluZVR5cGUiOjAsIlBhcmVudFN0eWxlIjpudWxsfSwiUGFyZW50U3R5bGUiOnsiJHJlZiI6IjgxIn19LCJEdXJhdGlvblN0eWxlIjp7IiRpZCI6IjQ0NCIsIkZvbnRTZXR0aW5ncyI6eyIkaWQiOiI0NDUiLCJGb250U2l6ZSI6MTAsIkZvbnROYW1lIjoiQ2FsaWJyaSIsIklzQm9sZCI6ZmFsc2UsIklzSXRhbGljIjpmYWxzZSwiSXNVbmRlcmxpbmVkIjpmYWxzZSwiUGFyZW50U3R5bGUiOnsiJHJlZiI6Ijg5In19LCJBdXRvU2l6ZSI6MCwiRm9yZWdyb3VuZCI6eyIkaWQiOiI0NDYiLCJDb2xvciI6eyIkaWQiOiI0NDciLCJBIjoyNTUsIlIiOjIzOCwiRyI6MjM2LCJCIjoyMjV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0NDgiLCJMaW5lQ29sb3IiOm51bGwsIkxpbmVXZWlnaHQiOjAuMCwiTGluZVR5cGUiOjAsIlBhcmVudFN0eWxlIjpudWxsfSwiUGFyZW50U3R5bGUiOnsiJHJlZiI6Ijg4In19LCJIb3Jpem9udGFsQ29ubmVjdG9yU3R5bGUiOnsiJGlkIjoiNDQ5IiwiTGluZUNvbG9yIjp7IiRyZWYiOiI5NiJ9LCJMaW5lV2VpZ2h0IjoyLjAsIkxpbmVUeXBlIjowLCJQYXJlbnRTdHlsZSI6eyIkcmVmIjoiOTUifX0sIlZlcnRpY2FsQ29ubmVjdG9yU3R5bGUiOnsiJGlkIjoiNDUwIiwiTGluZUNvbG9yIjp7IiRyZWYiOiI5OSJ9LCJMaW5lV2VpZ2h0IjoyLjAsIkxpbmVUeXBlIjowLCJQYXJlbnRTdHlsZSI6eyIkcmVmIjoiOTgifX0sIk1hcmdpbiI6bnVsbCwiU3RhcnREYXRlUG9zaXRpb24iOjQsIkVuZERhdGVQb3NpdGlvbiI6NCwiVGl0bGVQb3NpdGlvbiI6NSwiRHVyYXRpb25Qb3NpdGlvbiI6MiwiUGVyY2VudGFnZUNvbXBsZXRlZFBvc2l0aW9uIjo2LCJTcGFjaW5nIjo1LCJJc0JlbG93VGltZWJhbmQiOnRydWUsIlBlcmNlbnRhZ2VDb21wbGV0ZVNoYXBlT3BhY2l0eSI6MzUsIlNoYXBlU3R5bGUiOnsiJGlkIjoiNDUxIiwiTWFyZ2luIjp7IiRyZWYiOiIxMDIifSwiUGFkZGluZyI6eyIkaWQiOiI0NTIiLCJUb3AiOjAsIkxlZnQiOjEsIlJpZ2h0IjowLCJCb3R0b20iOjF9LCJCYWNrZ3JvdW5kIjp7IiRpZCI6IjQ1MyIsIkNvbG9yIjp7IiRpZCI6IjQ1NCIsIkEiOjI1NSwiUiI6MTc4LCJHIjozOCwiQiI6MH19LCJJc1Zpc2libGUiOnRydWUsIldpZHRoIjowLjAsIkhlaWdodCI6MTAuMCwiQm9yZGVyU3R5bGUiOnsiJGlkIjoiNDU1IiwiTGluZUNvbG9yIjp7IiRpZCI6IjQ1NiIsIiR0eXBlIjoiTkxSRS5Db21tb24uRG9tLlNvbGlkQ29sb3JCcnVzaCwgTkxSRS5Db21tb24iLCJDb2xvciI6eyIkaWQiOiI0NTciLCJBIjoyNTUsIlIiOjI1NSwiRyI6MCwiQiI6MH19LCJMaW5lV2VpZ2h0IjowLjAsIkxpbmVUeXBlIjowLCJQYXJlbnRTdHlsZSI6bnVsbH0sIlBhcmVudFN0eWxlIjp7IiRyZWYiOiIxMDEifX0sIlRpdGxlU3R5bGUiOnsiJGlkIjoiNDU4IiwiRm9udFNldHRpbmdzIjp7IiRpZCI6IjQ1OSIsIkZvbnRTaXplIjoxMCwiRm9udE5hbWUiOiJDZW50dXJ5IEdvdGhpYyIsIklzQm9sZCI6dHJ1ZSwiSXNJdGFsaWMiOmZhbHNlLCJJc1VuZGVybGluZWQiOmZhbHNlLCJQYXJlbnRTdHlsZSI6eyIkcmVmIjoiMTA4In19LCJBdXRvU2l6ZSI6MCwiRm9yZWdyb3VuZCI6eyIkaWQiOiI0NjAiLCJDb2xvciI6eyIkaWQiOiI0NjEiLCJBIjoyNTUsIlIiOjI1NSwiRyI6MTMyLCJCIjozOX19LCJNYXhXaWR0aCI6NDUuNTkwOTQ2MTk3NTA5NzY2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0NjIiLCJMaW5lQ29sb3IiOm51bGwsIkxpbmVXZWlnaHQiOjAuMCwiTGluZVR5cGUiOjAsIlBhcmVudFN0eWxlIjpudWxsfSwiUGFyZW50U3R5bGUiOnsiJHJlZiI6IjEwNyJ9fSwiRGF0ZVN0eWxlIjp7IiRpZCI6IjQ2MyIsIkZvbnRTZXR0aW5ncyI6eyIkaWQiOiI0NjQiLCJGb250U2l6ZSI6OSwiRm9udE5hbWUiOiJDZW50dXJ5IEdvdGhpYyIsIklzQm9sZCI6ZmFsc2UsIklzSXRhbGljIjpmYWxzZSwiSXNVbmRlcmxpbmVkIjpmYWxzZSwiUGFyZW50U3R5bGUiOnsiJHJlZiI6IjExNSJ9fSwiQXV0b1NpemUiOjAsIkZvcmVncm91bmQiOnsiJGlkIjoiNDY1IiwiQ29sb3IiOnsiJGlkIjoiNDY2IiwiQSI6MjU1LCJSIjoyMzIsIkciOjc2LCJCIjozNH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Q2NyIsIkxpbmVDb2xvciI6bnVsbCwiTGluZVdlaWdodCI6MC4wLCJMaW5lVHlwZSI6MCwiUGFyZW50U3R5bGUiOm51bGx9LCJQYXJlbnRTdHlsZSI6eyIkcmVmIjoiMTE0In19LCJEYXRlRm9ybWF0Ijp7IiRpZCI6IjQ2OCIsIkZvcm1hdFN0cmluZyI6Ik0vZCIsIlNlcGFyYXRvciI6Ii8iLCJVc2VJbnRlcm5hdGlvbmFsRGF0ZUZvcm1hdCI6ZmFsc2V9LCJJc1Zpc2libGUiOnRydWUsIlBhcmVudFN0eWxlIjp7IiRyZWYiOiI4MCJ9fSwiSW5kZXgiOjAsIklkIjoiZGJjNTAzMTgtNzQzZi00ZDZiLWE5OTUtZmIzZTdiNDE4N2Q3IiwiVGl0bGUiOiJDb2RpbmciLCJOb3RlIjpudWxsLCJIeXBlcmxpbmsiOm51bGwsIklzQ2hhbmdlZCI6ZmFsc2UsIklzTmV3Ijp0cnVlfSx7IiRpZCI6IjQ2OSIsIkdyb3VwTmFtZSI6bnVsbCwiU3RhcnREYXRlIjoiMjAxNC0xMi0xMlQwMDowMDowMFoiLCJFbmREYXRlIjoiMjAxNC0xMi0zMVQyMzo1OTo1OVoiLCJQZXJjZW50YWdlQ29tcGxldGUiOm51bGwsIlN0eWxlIjp7IiRpZCI6IjQ3MCIsIlNoYXBlIjoxLCJTaGFwZVRoaWNrbmVzcyI6MCwiRHVyYXRpb25Gb3JtYXQiOjAsIkluY2x1ZGVOb25Xb3JraW5nRGF5c0luRHVyYXRpb24iOnRydWUsIlBlcmNlbnRhZ2VDb21wbGV0ZVN0eWxlIjp7IiRpZCI6IjQ3MSIsIkZvbnRTZXR0aW5ncyI6eyIkaWQiOiI0NzI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0NzMiLCJMaW5lQ29sb3IiOm51bGwsIkxpbmVXZWlnaHQiOjAuMCwiTGluZVR5cGUiOjAsIlBhcmVudFN0eWxlIjpudWxsfSwiUGFyZW50U3R5bGUiOnsiJHJlZiI6IjgxIn19LCJEdXJhdGlvblN0eWxlIjp7IiRpZCI6IjQ3NCIsIkZvbnRTZXR0aW5ncyI6eyIkaWQiOiI0NzUiLCJGb250U2l6ZSI6MTAsIkZvbnROYW1lIjoiQ2FsaWJyaSIsIklzQm9sZCI6ZmFsc2UsIklzSXRhbGljIjpmYWxzZSwiSXNVbmRlcmxpbmVkIjpmYWxzZSwiUGFyZW50U3R5bGUiOnsiJHJlZiI6Ijg5In19LCJBdXRvU2l6ZSI6MCwiRm9yZWdyb3VuZCI6eyIkaWQiOiI0NzYiLCJDb2xvciI6eyIkaWQiOiI0NzciLCJBIjoyNTUsIlIiOjIzOCwiRyI6MjM2LCJCIjoyMjV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0NzgiLCJMaW5lQ29sb3IiOm51bGwsIkxpbmVXZWlnaHQiOjAuMCwiTGluZVR5cGUiOjAsIlBhcmVudFN0eWxlIjpudWxsfSwiUGFyZW50U3R5bGUiOnsiJHJlZiI6Ijg4In19LCJIb3Jpem9udGFsQ29ubmVjdG9yU3R5bGUiOnsiJGlkIjoiNDc5IiwiTGluZUNvbG9yIjp7IiRyZWYiOiI5NiJ9LCJMaW5lV2VpZ2h0IjoxLjAsIkxpbmVUeXBlIjowLCJQYXJlbnRTdHlsZSI6eyIkcmVmIjoiOTUifX0sIlZlcnRpY2FsQ29ubmVjdG9yU3R5bGUiOnsiJGlkIjoiNDgwIiwiTGluZUNvbG9yIjp7IiRyZWYiOiI5OSJ9LCJMaW5lV2VpZ2h0IjoxLjAsIkxpbmVUeXBlIjowLCJQYXJlbnRTdHlsZSI6eyIkcmVmIjoiOTgifX0sIk1hcmdpbiI6bnVsbCwiU3RhcnREYXRlUG9zaXRpb24iOjQsIkVuZERhdGVQb3NpdGlvbiI6NCwiVGl0bGVQb3NpdGlvbiI6NSwiRHVyYXRpb25Qb3NpdGlvbiI6MiwiUGVyY2VudGFnZUNvbXBsZXRlZFBvc2l0aW9uIjo2LCJTcGFjaW5nIjo1LCJJc0JlbG93VGltZWJhbmQiOnRydWUsIlBlcmNlbnRhZ2VDb21wbGV0ZVNoYXBlT3BhY2l0eSI6MzUsIlNoYXBlU3R5bGUiOnsiJGlkIjoiNDgxIiwiTWFyZ2luIjp7IiRyZWYiOiIxMDIifSwiUGFkZGluZyI6eyIkaWQiOiI0ODIiLCJUb3AiOjAsIkxlZnQiOjEsIlJpZ2h0IjowLCJCb3R0b20iOjF9LCJCYWNrZ3JvdW5kIjp7IiRpZCI6IjQ4MyIsIkNvbG9yIjp7IiRpZCI6IjQ4NCIsIkEiOjI1NSwiUiI6ODAsIkciOjgwLCJCIjo3MH19LCJJc1Zpc2libGUiOnRydWUsIldpZHRoIjowLjAsIkhlaWdodCI6MTAuMCwiQm9yZGVyU3R5bGUiOnsiJGlkIjoiNDg1IiwiTGluZUNvbG9yIjp7IiRpZCI6IjQ4NiIsIiR0eXBlIjoiTkxSRS5Db21tb24uRG9tLlNvbGlkQ29sb3JCcnVzaCwgTkxSRS5Db21tb24iLCJDb2xvciI6eyIkaWQiOiI0ODciLCJBIjoyNTUsIlIiOjI1NSwiRyI6MCwiQiI6MH19LCJMaW5lV2VpZ2h0IjowLjAsIkxpbmVUeXBlIjowLCJQYXJlbnRTdHlsZSI6bnVsbH0sIlBhcmVudFN0eWxlIjp7IiRyZWYiOiIxMDEifX0sIlRpdGxlU3R5bGUiOnsiJGlkIjoiNDg4IiwiRm9udFNldHRpbmdzIjp7IiRpZCI6IjQ4OSIsIkZvbnRTaXplIjoxMCwiRm9udE5hbWUiOiJDZW50dXJ5IEdvdGhpYyIsIklzQm9sZCI6ZmFsc2UsIklzSXRhbGljIjpmYWxzZSwiSXNVbmRlcmxpbmVkIjpmYWxzZSwiUGFyZW50U3R5bGUiOnsiJHJlZiI6IjEwOCJ9fSwiQXV0b1NpemUiOjAsIkZvcmVncm91bmQiOnsiJHJlZiI6IjEwOSJ9LCJNYXhXaWR0aCI6ODYuNzM4ODk5MjMwOTU3MDMx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0OTAiLCJMaW5lQ29sb3IiOm51bGwsIkxpbmVXZWlnaHQiOjAuMCwiTGluZVR5cGUiOjAsIlBhcmVudFN0eWxlIjpudWxsfSwiUGFyZW50U3R5bGUiOnsiJHJlZiI6IjEwNyJ9fSwiRGF0ZVN0eWxlIjp7IiRpZCI6IjQ5MSIsIkZvbnRTZXR0aW5ncyI6eyIkaWQiOiI0OTIiLCJGb250U2l6ZSI6OSwiRm9udE5hbWUiOiJDZW50dXJ5IEdvdGhpYyIsIklzQm9sZCI6ZmFsc2UsIklzSXRhbGljIjpmYWxzZSwiSXNVbmRlcmxpbmVkIjpmYWxzZSwiUGFyZW50U3R5bGUiOnsiJHJlZiI6IjExNSJ9fSwiQXV0b1NpemUiOjAsIkZvcmVncm91bmQiOnsiJGlkIjoiNDkzIiwiQ29sb3IiOnsiJGlkIjoiNDk0IiwiQSI6MjU1LCJSIjoyMzIsIkciOjc2LCJCIjozNH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Q5NSIsIkxpbmVDb2xvciI6bnVsbCwiTGluZVdlaWdodCI6MC4wLCJMaW5lVHlwZSI6MCwiUGFyZW50U3R5bGUiOm51bGx9LCJQYXJlbnRTdHlsZSI6eyIkcmVmIjoiMTE0In19LCJEYXRlRm9ybWF0Ijp7IiRpZCI6IjQ5NiIsIkZvcm1hdFN0cmluZyI6Ik0vZCIsIlNlcGFyYXRvciI6Ii8iLCJVc2VJbnRlcm5hdGlvbmFsRGF0ZUZvcm1hdCI6ZmFsc2V9LCJJc1Zpc2libGUiOnRydWUsIlBhcmVudFN0eWxlIjp7IiRyZWYiOiI4MCJ9fSwiSW5kZXgiOjAsIklkIjoiNTBkZjRhZGQtYTI5YS00OTRjLWJlMGUtOWU4NDY4NjU5ODZiIiwiVGl0bGUiOiJXZWJzaXRlIFRlc3RpbmciLCJOb3RlIjpudWxsLCJIeXBlcmxpbmsiOm51bGwsIklzQ2hhbmdlZCI6ZmFsc2UsIklzTmV3Ijp0cnVlfSx7IiRpZCI6IjQ5NyIsIkdyb3VwTmFtZSI6bnVsbCwiU3RhcnREYXRlIjoiMjAxNS0wMS0wMlQwMDowMDowMFoiLCJFbmREYXRlIjoiMjAxNS0wMi0wNlQyMzo1OTo1OVoiLCJQZXJjZW50YWdlQ29tcGxldGUiOm51bGwsIlN0eWxlIjp7IiRpZCI6IjQ5OCIsIlNoYXBlIjoxLCJTaGFwZVRoaWNrbmVzcyI6MCwiRHVyYXRpb25Gb3JtYXQiOjAsIkluY2x1ZGVOb25Xb3JraW5nRGF5c0luRHVyYXRpb24iOnRydWUsIlBlcmNlbnRhZ2VDb21wbGV0ZVN0eWxlIjp7IiRpZCI6IjQ5OSIsIkZvbnRTZXR0aW5ncyI6eyIkaWQiOiI1MDA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1MDEiLCJMaW5lQ29sb3IiOm51bGwsIkxpbmVXZWlnaHQiOjAuMCwiTGluZVR5cGUiOjAsIlBhcmVudFN0eWxlIjpudWxsfSwiUGFyZW50U3R5bGUiOnsiJHJlZiI6IjgxIn19LCJEdXJhdGlvblN0eWxlIjp7IiRpZCI6IjUwMiIsIkZvbnRTZXR0aW5ncyI6eyIkaWQiOiI1MDMiLCJGb250U2l6ZSI6MTAsIkZvbnROYW1lIjoiQ2FsaWJyaSIsIklzQm9sZCI6ZmFsc2UsIklzSXRhbGljIjpmYWxzZSwiSXNVbmRlcmxpbmVkIjpmYWxzZSwiUGFyZW50U3R5bGUiOnsiJHJlZiI6Ijg5In19LCJBdXRvU2l6ZSI6MCwiRm9yZWdyb3VuZCI6eyIkaWQiOiI1MDQiLCJDb2xvciI6eyIkaWQiOiI1MDUiLCJBIjoyNTUsIlIiOjIzOCwiRyI6MjM2LCJCIjoyMjV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1MDYiLCJMaW5lQ29sb3IiOm51bGwsIkxpbmVXZWlnaHQiOjAuMCwiTGluZVR5cGUiOjAsIlBhcmVudFN0eWxlIjpudWxsfSwiUGFyZW50U3R5bGUiOnsiJHJlZiI6Ijg4In19LCJIb3Jpem9udGFsQ29ubmVjdG9yU3R5bGUiOnsiJGlkIjoiNTA3IiwiTGluZUNvbG9yIjp7IiRyZWYiOiI5NiJ9LCJMaW5lV2VpZ2h0IjoxLjAsIkxpbmVUeXBlIjowLCJQYXJlbnRTdHlsZSI6eyIkcmVmIjoiOTUifX0sIlZlcnRpY2FsQ29ubmVjdG9yU3R5bGUiOnsiJGlkIjoiNTA4IiwiTGluZUNvbG9yIjp7IiRyZWYiOiI5OSJ9LCJMaW5lV2VpZ2h0IjoxLjAsIkxpbmVUeXBlIjowLCJQYXJlbnRTdHlsZSI6eyIkcmVmIjoiOTgifX0sIk1hcmdpbiI6bnVsbCwiU3RhcnREYXRlUG9zaXRpb24iOjQsIkVuZERhdGVQb3NpdGlvbiI6NCwiVGl0bGVQb3NpdGlvbiI6NSwiRHVyYXRpb25Qb3NpdGlvbiI6MiwiUGVyY2VudGFnZUNvbXBsZXRlZFBvc2l0aW9uIjo2LCJTcGFjaW5nIjo1LCJJc0JlbG93VGltZWJhbmQiOnRydWUsIlBlcmNlbnRhZ2VDb21wbGV0ZVNoYXBlT3BhY2l0eSI6MzUsIlNoYXBlU3R5bGUiOnsiJGlkIjoiNTA5IiwiTWFyZ2luIjp7IiRyZWYiOiIxMDIifSwiUGFkZGluZyI6eyIkaWQiOiI1MTAiLCJUb3AiOjAsIkxlZnQiOjEsIlJpZ2h0IjowLCJCb3R0b20iOjF9LCJCYWNrZ3JvdW5kIjp7IiRpZCI6IjUxMSIsIkNvbG9yIjp7IiRpZCI6IjUxMiIsIkEiOjI1NSwiUiI6MTc4LCJHIjozOCwiQiI6MH19LCJJc1Zpc2libGUiOnRydWUsIldpZHRoIjowLjAsIkhlaWdodCI6MTAuMCwiQm9yZGVyU3R5bGUiOnsiJGlkIjoiNTEzIiwiTGluZUNvbG9yIjp7IiRpZCI6IjUxNCIsIiR0eXBlIjoiTkxSRS5Db21tb24uRG9tLlNvbGlkQ29sb3JCcnVzaCwgTkxSRS5Db21tb24iLCJDb2xvciI6eyIkaWQiOiI1MTUiLCJBIjoyNTUsIlIiOjI1NSwiRyI6MCwiQiI6MH19LCJMaW5lV2VpZ2h0IjowLjAsIkxpbmVUeXBlIjowLCJQYXJlbnRTdHlsZSI6bnVsbH0sIlBhcmVudFN0eWxlIjp7IiRyZWYiOiIxMDEifX0sIlRpdGxlU3R5bGUiOnsiJGlkIjoiNTE2IiwiRm9udFNldHRpbmdzIjp7IiRpZCI6IjUxNyIsIkZvbnRTaXplIjoxMCwiRm9udE5hbWUiOiJDZW50dXJ5IEdvdGhpYyIsIklzQm9sZCI6ZmFsc2UsIklzSXRhbGljIjpmYWxzZSwiSXNVbmRlcmxpbmVkIjpmYWxzZSwiUGFyZW50U3R5bGUiOnsiJHJlZiI6IjEwOCJ9fSwiQXV0b1NpemUiOjAsIkZvcmVncm91bmQiOnsiJHJlZiI6IjEwOSJ9LCJNYXhXaWR0aCI6ODEuNTYzODU4MDMyMjI2NTYy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1MTgiLCJMaW5lQ29sb3IiOm51bGwsIkxpbmVXZWlnaHQiOjAuMCwiTGluZVR5cGUiOjAsIlBhcmVudFN0eWxlIjpudWxsfSwiUGFyZW50U3R5bGUiOnsiJHJlZiI6IjEwNyJ9fSwiRGF0ZVN0eWxlIjp7IiRpZCI6IjUxOSIsIkZvbnRTZXR0aW5ncyI6eyIkaWQiOiI1MjAiLCJGb250U2l6ZSI6OSwiRm9udE5hbWUiOiJDZW50dXJ5IEdvdGhpYyIsIklzQm9sZCI6ZmFsc2UsIklzSXRhbGljIjpmYWxzZSwiSXNVbmRlcmxpbmVkIjpmYWxzZSwiUGFyZW50U3R5bGUiOnsiJHJlZiI6IjExNSJ9fSwiQXV0b1NpemUiOjAsIkZvcmVncm91bmQiOnsiJGlkIjoiNTIxIiwiQ29sb3IiOnsiJGlkIjoiNTIyIiwiQSI6MjU1LCJSIjoyMzIsIkciOjc2LCJCIjozNH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UyMyIsIkxpbmVDb2xvciI6bnVsbCwiTGluZVdlaWdodCI6MC4wLCJMaW5lVHlwZSI6MCwiUGFyZW50U3R5bGUiOm51bGx9LCJQYXJlbnRTdHlsZSI6eyIkcmVmIjoiMTE0In19LCJEYXRlRm9ybWF0Ijp7IiRpZCI6IjUyNCIsIkZvcm1hdFN0cmluZyI6Ik0vZCIsIlNlcGFyYXRvciI6Ii8iLCJVc2VJbnRlcm5hdGlvbmFsRGF0ZUZvcm1hdCI6ZmFsc2V9LCJJc1Zpc2libGUiOnRydWUsIlBhcmVudFN0eWxlIjp7IiRyZWYiOiI4MCJ9fSwiSW5kZXgiOjAsIklkIjoiZWI5NTQyNzUtYzViNS00YmU1LTkwYmUtZTNkMTdiMGNlOGEzIiwiVGl0bGUiOiJPbmxpbmUgVGVzdGluZyAiLCJOb3RlIjpudWxsLCJIeXBlcmxpbmsiOm51bGwsIklzQ2hhbmdlZCI6ZmFsc2UsIklzTmV3Ijp0cnVlfSx7IiRpZCI6IjUyNSIsIkdyb3VwTmFtZSI6bnVsbCwiU3RhcnREYXRlIjoiMjAxNS0wMS0xNVQwMDowMDowMFoiLCJFbmREYXRlIjoiMjAxNS0wNC0wOVQyMzo1OTo1OVoiLCJQZXJjZW50YWdlQ29tcGxldGUiOm51bGwsIlN0eWxlIjp7IiRpZCI6IjUyNiIsIlNoYXBlIjoxLCJTaGFwZVRoaWNrbmVzcyI6MCwiRHVyYXRpb25Gb3JtYXQiOjAsIkluY2x1ZGVOb25Xb3JraW5nRGF5c0luRHVyYXRpb24iOnRydWUsIlBlcmNlbnRhZ2VDb21wbGV0ZVN0eWxlIjp7IiRpZCI6IjUyNyIsIkZvbnRTZXR0aW5ncyI6eyIkaWQiOiI1Mjg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1MjkiLCJMaW5lQ29sb3IiOm51bGwsIkxpbmVXZWlnaHQiOjAuMCwiTGluZVR5cGUiOjAsIlBhcmVudFN0eWxlIjpudWxsfSwiUGFyZW50U3R5bGUiOnsiJHJlZiI6IjgxIn19LCJEdXJhdGlvblN0eWxlIjp7IiRpZCI6IjUzMCIsIkZvbnRTZXR0aW5ncyI6eyIkaWQiOiI1MzEiLCJGb250U2l6ZSI6MTAsIkZvbnROYW1lIjoiQ2FsaWJyaSIsIklzQm9sZCI6ZmFsc2UsIklzSXRhbGljIjpmYWxzZSwiSXNVbmRlcmxpbmVkIjpmYWxzZSwiUGFyZW50U3R5bGUiOnsiJHJlZiI6Ijg5In19LCJBdXRvU2l6ZSI6MCwiRm9yZWdyb3VuZCI6eyIkaWQiOiI1MzIiLCJDb2xvciI6eyIkaWQiOiI1MzMiLCJBIjoyNTUsIlIiOjIzOCwiRyI6MjM2LCJCIjoyMjV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1MzQiLCJMaW5lQ29sb3IiOm51bGwsIkxpbmVXZWlnaHQiOjAuMCwiTGluZVR5cGUiOjAsIlBhcmVudFN0eWxlIjpudWxsfSwiUGFyZW50U3R5bGUiOnsiJHJlZiI6Ijg4In19LCJIb3Jpem9udGFsQ29ubmVjdG9yU3R5bGUiOnsiJGlkIjoiNTM1IiwiTGluZUNvbG9yIjp7IiRyZWYiOiI5NiJ9LCJMaW5lV2VpZ2h0IjoyLjAsIkxpbmVUeXBlIjowLCJQYXJlbnRTdHlsZSI6eyIkcmVmIjoiOTUifX0sIlZlcnRpY2FsQ29ubmVjdG9yU3R5bGUiOnsiJGlkIjoiNTM2IiwiTGluZUNvbG9yIjp7IiRyZWYiOiI5OSJ9LCJMaW5lV2VpZ2h0IjoyLjAsIkxpbmVUeXBlIjowLCJQYXJlbnRTdHlsZSI6eyIkcmVmIjoiOTgifX0sIk1hcmdpbiI6bnVsbCwiU3RhcnREYXRlUG9zaXRpb24iOjQsIkVuZERhdGVQb3NpdGlvbiI6NCwiVGl0bGVQb3NpdGlvbiI6NSwiRHVyYXRpb25Qb3NpdGlvbiI6MiwiUGVyY2VudGFnZUNvbXBsZXRlZFBvc2l0aW9uIjo2LCJTcGFjaW5nIjo1LCJJc0JlbG93VGltZWJhbmQiOnRydWUsIlBlcmNlbnRhZ2VDb21wbGV0ZVNoYXBlT3BhY2l0eSI6MzUsIlNoYXBlU3R5bGUiOnsiJGlkIjoiNTM3IiwiTWFyZ2luIjp7IiRyZWYiOiIxMDIifSwiUGFkZGluZyI6eyIkaWQiOiI1MzgiLCJUb3AiOjAsIkxlZnQiOjEsIlJpZ2h0IjowLCJCb3R0b20iOjF9LCJCYWNrZ3JvdW5kIjp7IiRpZCI6IjUzOSIsIkNvbG9yIjp7IiRpZCI6IjU0MCIsIkEiOjI1NSwiUiI6ODAsIkciOjgwLCJCIjo3MH19LCJJc1Zpc2libGUiOnRydWUsIldpZHRoIjowLjAsIkhlaWdodCI6MTAuMCwiQm9yZGVyU3R5bGUiOnsiJGlkIjoiNTQxIiwiTGluZUNvbG9yIjp7IiRpZCI6IjU0MiIsIiR0eXBlIjoiTkxSRS5Db21tb24uRG9tLlNvbGlkQ29sb3JCcnVzaCwgTkxSRS5Db21tb24iLCJDb2xvciI6eyIkaWQiOiI1NDMiLCJBIjoyNTUsIlIiOjI1NSwiRyI6MCwiQiI6MH19LCJMaW5lV2VpZ2h0IjowLjAsIkxpbmVUeXBlIjowLCJQYXJlbnRTdHlsZSI6bnVsbH0sIlBhcmVudFN0eWxlIjp7IiRyZWYiOiIxMDEifX0sIlRpdGxlU3R5bGUiOnsiJGlkIjoiNTQ0IiwiRm9udFNldHRpbmdzIjp7IiRpZCI6IjU0NSIsIkZvbnRTaXplIjoxMCwiRm9udE5hbWUiOiJDZW50dXJ5IEdvdGhpYyIsIklzQm9sZCI6dHJ1ZSwiSXNJdGFsaWMiOmZhbHNlLCJJc1VuZGVybGluZWQiOmZhbHNlLCJQYXJlbnRTdHlsZSI6eyIkcmVmIjoiMTA4In19LCJBdXRvU2l6ZSI6MCwiRm9yZWdyb3VuZCI6eyIkaWQiOiI1NDYiLCJDb2xvciI6eyIkaWQiOiI1NDciLCJBIjoyNTUsIlIiOjI1NSwiRyI6MTMyLCJCIjozOX19LCJNYXhXaWR0aCI6MzYuMDk5MTMyNTM3ODQxO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NTQ4IiwiTGluZUNvbG9yIjpudWxsLCJMaW5lV2VpZ2h0IjowLjAsIkxpbmVUeXBlIjowLCJQYXJlbnRTdHlsZSI6bnVsbH0sIlBhcmVudFN0eWxlIjp7IiRyZWYiOiIxMDcifX0sIkRhdGVTdHlsZSI6eyIkaWQiOiI1NDkiLCJGb250U2V0dGluZ3MiOnsiJGlkIjoiNTUwIiwiRm9udFNpemUiOjksIkZvbnROYW1lIjoiQ2VudHVyeSBHb3RoaWMiLCJJc0JvbGQiOmZhbHNlLCJJc0l0YWxpYyI6ZmFsc2UsIklzVW5kZXJsaW5lZCI6ZmFsc2UsIlBhcmVudFN0eWxlIjp7IiRyZWYiOiIxMTUifX0sIkF1dG9TaXplIjowLCJGb3JlZ3JvdW5kIjp7IiRpZCI6IjU1MSIsIkNvbG9yIjp7IiRpZCI6IjU1MiIsIkEiOjI1NSwiUiI6MjMyLCJHIjo3NiwiQiI6MzR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1NTMiLCJMaW5lQ29sb3IiOm51bGwsIkxpbmVXZWlnaHQiOjAuMCwiTGluZVR5cGUiOjAsIlBhcmVudFN0eWxlIjpudWxsfSwiUGFyZW50U3R5bGUiOnsiJHJlZiI6IjExNCJ9fSwiRGF0ZUZvcm1hdCI6eyIkaWQiOiI1NTQiLCJGb3JtYXRTdHJpbmciOiJNL2QiLCJTZXBhcmF0b3IiOiIvIiwiVXNlSW50ZXJuYXRpb25hbERhdGVGb3JtYXQiOmZhbHNlfSwiSXNWaXNpYmxlIjp0cnVlLCJQYXJlbnRTdHlsZSI6eyIkcmVmIjoiODAifX0sIkluZGV4IjowLCJJZCI6IjdlZTkzNjdkLTgzZTctNDMxMi1hZGFhLTZkNGJjZjIyMmY3NSIsIlRpdGxlIjoiQ29kaW5nIiwiTm90ZSI6bnVsbCwiSHlwZXJsaW5rIjpudWxsLCJJc0NoYW5nZWQiOmZhbHNlLCJJc05ldyI6dHJ1ZX0seyIkaWQiOiI1NTUiLCJHcm91cE5hbWUiOm51bGwsIlN0YXJ0RGF0ZSI6IjIwMTUtMDMtMjVUMDA6MDA6MDBaIiwiRW5kRGF0ZSI6IjIwMTUtMDQtMThUMjM6NTk6NTlaIiwiUGVyY2VudGFnZUNvbXBsZXRlIjpudWxsLCJTdHlsZSI6eyIkaWQiOiI1NTYiLCJTaGFwZSI6MSwiU2hhcGVUaGlja25lc3MiOjAsIkR1cmF0aW9uRm9ybWF0IjowLCJJbmNsdWRlTm9uV29ya2luZ0RheXNJbkR1cmF0aW9uIjp0cnVlLCJQZXJjZW50YWdlQ29tcGxldGVTdHlsZSI6eyIkaWQiOiI1NTciLCJGb250U2V0dGluZ3MiOnsiJGlkIjoiNTU4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NTU5IiwiTGluZUNvbG9yIjpudWxsLCJMaW5lV2VpZ2h0IjowLjAsIkxpbmVUeXBlIjowLCJQYXJlbnRTdHlsZSI6bnVsbH0sIlBhcmVudFN0eWxlIjp7IiRyZWYiOiI4MSJ9fSwiRHVyYXRpb25TdHlsZSI6eyIkaWQiOiI1NjAiLCJGb250U2V0dGluZ3MiOnsiJGlkIjoiNTYxIiwiRm9udFNpemUiOjEwLCJGb250TmFtZSI6IkNhbGlicmkiLCJJc0JvbGQiOmZhbHNlLCJJc0l0YWxpYyI6ZmFsc2UsIklzVW5kZXJsaW5lZCI6ZmFsc2UsIlBhcmVudFN0eWxlIjp7IiRyZWYiOiI4OSJ9fSwiQXV0b1NpemUiOjAsIkZvcmVncm91bmQiOnsiJGlkIjoiNTYyIiwiQ29sb3IiOnsiJGlkIjoiNTYzIiwiQSI6MjU1LCJSIjoyMzgsIkciOjIzNiwiQiI6MjI1fX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NTY0IiwiTGluZUNvbG9yIjpudWxsLCJMaW5lV2VpZ2h0IjowLjAsIkxpbmVUeXBlIjowLCJQYXJlbnRTdHlsZSI6bnVsbH0sIlBhcmVudFN0eWxlIjp7IiRyZWYiOiI4OCJ9fSwiSG9yaXpvbnRhbENvbm5lY3RvclN0eWxlIjp7IiRpZCI6IjU2NSIsIkxpbmVDb2xvciI6eyIkcmVmIjoiOTYifSwiTGluZVdlaWdodCI6MS4wLCJMaW5lVHlwZSI6MCwiUGFyZW50U3R5bGUiOnsiJHJlZiI6Ijk1In19LCJWZXJ0aWNhbENvbm5lY3RvclN0eWxlIjp7IiRpZCI6IjU2NiIsIkxpbmVDb2xvciI6eyIkcmVmIjoiOTkifSwiTGluZVdlaWdodCI6MS4wLCJMaW5lVHlwZSI6MCwiUGFyZW50U3R5bGUiOnsiJHJlZiI6Ijk4In19LCJNYXJnaW4iOm51bGwsIlN0YXJ0RGF0ZVBvc2l0aW9uIjo0LCJFbmREYXRlUG9zaXRpb24iOjQsIlRpdGxlUG9zaXRpb24iOjUsIkR1cmF0aW9uUG9zaXRpb24iOjIsIlBlcmNlbnRhZ2VDb21wbGV0ZWRQb3NpdGlvbiI6NiwiU3BhY2luZyI6NSwiSXNCZWxvd1RpbWViYW5kIjp0cnVlLCJQZXJjZW50YWdlQ29tcGxldGVTaGFwZU9wYWNpdHkiOjM1LCJTaGFwZVN0eWxlIjp7IiRpZCI6IjU2NyIsIk1hcmdpbiI6eyIkcmVmIjoiMTAyIn0sIlBhZGRpbmciOnsiJGlkIjoiNTY4IiwiVG9wIjowLCJMZWZ0IjoxLCJSaWdodCI6MCwiQm90dG9tIjoxfSwiQmFja2dyb3VuZCI6eyIkaWQiOiI1NjkiLCJDb2xvciI6eyIkaWQiOiI1NzAiLCJBIjoyNTUsIlIiOjE3OCwiRyI6MzgsIkIiOjB9fSwiSXNWaXNpYmxlIjp0cnVlLCJXaWR0aCI6MC4wLCJIZWlnaHQiOjEwLjAsIkJvcmRlclN0eWxlIjp7IiRpZCI6IjU3MSIsIkxpbmVDb2xvciI6eyIkaWQiOiI1NzIiLCIkdHlwZSI6Ik5MUkUuQ29tbW9uLkRvbS5Tb2xpZENvbG9yQnJ1c2gsIE5MUkUuQ29tbW9uIiwiQ29sb3IiOnsiJGlkIjoiNTczIiwiQSI6MjU1LCJSIjoyNTUsIkciOjAsIkIiOjB9fSwiTGluZVdlaWdodCI6MC4wLCJMaW5lVHlwZSI6MCwiUGFyZW50U3R5bGUiOm51bGx9LCJQYXJlbnRTdHlsZSI6eyIkcmVmIjoiMTAxIn19LCJUaXRsZVN0eWxlIjp7IiRpZCI6IjU3NCIsIkZvbnRTZXR0aW5ncyI6eyIkaWQiOiI1NzUiLCJGb250U2l6ZSI6MTAsIkZvbnROYW1lIjoiQ2VudHVyeSBHb3RoaWMiLCJJc0JvbGQiOmZhbHNlLCJJc0l0YWxpYyI6ZmFsc2UsIklzVW5kZXJsaW5lZCI6ZmFsc2UsIlBhcmVudFN0eWxlIjp7IiRyZWYiOiIxMDgifX0sIkF1dG9TaXplIjowLCJGb3JlZ3JvdW5kIjp7IiRyZWYiOiIxMDkifSwiTWF4V2lkdGgiOjcyLjU3NjkyNzE4NTA1ODY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U3NiIsIkxpbmVDb2xvciI6bnVsbCwiTGluZVdlaWdodCI6MC4wLCJMaW5lVHlwZSI6MCwiUGFyZW50U3R5bGUiOm51bGx9LCJQYXJlbnRTdHlsZSI6eyIkcmVmIjoiMTA3In19LCJEYXRlU3R5bGUiOnsiJGlkIjoiNTc3IiwiRm9udFNldHRpbmdzIjp7IiRpZCI6IjU3OCIsIkZvbnRTaXplIjo5LCJGb250TmFtZSI6IkNlbnR1cnkgR290aGljIiwiSXNCb2xkIjpmYWxzZSwiSXNJdGFsaWMiOmZhbHNlLCJJc1VuZGVybGluZWQiOmZhbHNlLCJQYXJlbnRTdHlsZSI6eyIkcmVmIjoiMTE1In19LCJBdXRvU2l6ZSI6MCwiRm9yZWdyb3VuZCI6eyIkaWQiOiI1NzkiLCJDb2xvciI6eyIkaWQiOiI1ODAiLCJBIjoyNTUsIlIiOjIzMiwiRyI6NzYsIkIiOjM0fX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NTgxIiwiTGluZUNvbG9yIjpudWxsLCJMaW5lV2VpZ2h0IjowLjAsIkxpbmVUeXBlIjowLCJQYXJlbnRTdHlsZSI6bnVsbH0sIlBhcmVudFN0eWxlIjp7IiRyZWYiOiIxMTQifX0sIkRhdGVGb3JtYXQiOnsiJGlkIjoiNTgyIiwiRm9ybWF0U3RyaW5nIjoiTS9kIiwiU2VwYXJhdG9yIjoiLyIsIlVzZUludGVybmF0aW9uYWxEYXRlRm9ybWF0IjpmYWxzZX0sIklzVmlzaWJsZSI6dHJ1ZSwiUGFyZW50U3R5bGUiOnsiJHJlZiI6IjgwIn19LCJJbmRleCI6MCwiSWQiOiJlNWI2MmQ2OC00ZGFmLTRjODItODE3ZS02NGIxZWU3Mzk0YWMiLCJUaXRsZSI6IlN5c3RlbSBUZXN0aW5nICIsIk5vdGUiOm51bGwsIkh5cGVybGluayI6bnVsbCwiSXNDaGFuZ2VkIjpmYWxzZSwiSXNOZXciOnRydWV9LHsiJGlkIjoiNTgzIiwiR3JvdXBOYW1lIjpudWxsLCJTdGFydERhdGUiOiIyMDE1LTA0LTAxVDAwOjAwOjAwWiIsIkVuZERhdGUiOiIyMDE1LTA1LTAyVDIzOjU5OjU5WiIsIlBlcmNlbnRhZ2VDb21wbGV0ZSI6bnVsbCwiU3R5bGUiOnsiJGlkIjoiNTg0IiwiU2hhcGUiOjEsIlNoYXBlVGhpY2tuZXNzIjowLCJEdXJhdGlvbkZvcm1hdCI6MCwiSW5jbHVkZU5vbldvcmtpbmdEYXlzSW5EdXJhdGlvbiI6dHJ1ZSwiUGVyY2VudGFnZUNvbXBsZXRlU3R5bGUiOnsiJGlkIjoiNTg1IiwiRm9udFNldHRpbmdzIjp7IiRpZCI6IjU4Ni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U4NyIsIkxpbmVDb2xvciI6bnVsbCwiTGluZVdlaWdodCI6MC4wLCJMaW5lVHlwZSI6MCwiUGFyZW50U3R5bGUiOm51bGx9LCJQYXJlbnRTdHlsZSI6eyIkcmVmIjoiODEifX0sIkR1cmF0aW9uU3R5bGUiOnsiJGlkIjoiNTg4IiwiRm9udFNldHRpbmdzIjp7IiRpZCI6IjU4OSIsIkZvbnRTaXplIjoxMCwiRm9udE5hbWUiOiJDYWxpYnJpIiwiSXNCb2xkIjpmYWxzZSwiSXNJdGFsaWMiOmZhbHNlLCJJc1VuZGVybGluZWQiOmZhbHNlLCJQYXJlbnRTdHlsZSI6eyIkcmVmIjoiODkifX0sIkF1dG9TaXplIjowLCJGb3JlZ3JvdW5kIjp7IiRpZCI6IjU5MCIsIkNvbG9yIjp7IiRpZCI6IjU5MSIsIkEiOjI1NSwiUiI6MjM4LCJHIjoyMzYsIkIiOjIyNX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U5MiIsIkxpbmVDb2xvciI6bnVsbCwiTGluZVdlaWdodCI6MC4wLCJMaW5lVHlwZSI6MCwiUGFyZW50U3R5bGUiOm51bGx9LCJQYXJlbnRTdHlsZSI6eyIkcmVmIjoiODgifX0sIkhvcml6b250YWxDb25uZWN0b3JTdHlsZSI6eyIkaWQiOiI1OTMiLCJMaW5lQ29sb3IiOnsiJHJlZiI6Ijk2In0sIkxpbmVXZWlnaHQiOjEuMCwiTGluZVR5cGUiOjAsIlBhcmVudFN0eWxlIjp7IiRyZWYiOiI5NSJ9fSwiVmVydGljYWxDb25uZWN0b3JTdHlsZSI6eyIkaWQiOiI1OTQiLCJMaW5lQ29sb3IiOnsiJHJlZiI6Ijk5In0sIkxpbmVXZWlnaHQiOjEuMCwiTGluZVR5cGUiOjAsIlBhcmVudFN0eWxlIjp7IiRyZWYiOiI5OCJ9fSwiTWFyZ2luIjpudWxsLCJTdGFydERhdGVQb3NpdGlvbiI6NCwiRW5kRGF0ZVBvc2l0aW9uIjo0LCJUaXRsZVBvc2l0aW9uIjo1LCJEdXJhdGlvblBvc2l0aW9uIjoyLCJQZXJjZW50YWdlQ29tcGxldGVkUG9zaXRpb24iOjYsIlNwYWNpbmciOjUsIklzQmVsb3dUaW1lYmFuZCI6dHJ1ZSwiUGVyY2VudGFnZUNvbXBsZXRlU2hhcGVPcGFjaXR5IjozNSwiU2hhcGVTdHlsZSI6eyIkaWQiOiI1OTUiLCJNYXJnaW4iOnsiJHJlZiI6IjEwMiJ9LCJQYWRkaW5nIjp7IiRpZCI6IjU5NiIsIlRvcCI6MCwiTGVmdCI6MSwiUmlnaHQiOjAsIkJvdHRvbSI6MX0sIkJhY2tncm91bmQiOnsiJGlkIjoiNTk3IiwiQ29sb3IiOnsiJGlkIjoiNTk4IiwiQSI6MjU1LCJSIjo4MCwiRyI6ODAsIkIiOjcwfX0sIklzVmlzaWJsZSI6dHJ1ZSwiV2lkdGgiOjAuMCwiSGVpZ2h0IjoxMC4wLCJCb3JkZXJTdHlsZSI6eyIkaWQiOiI1OTkiLCJMaW5lQ29sb3IiOnsiJGlkIjoiNjAwIiwiJHR5cGUiOiJOTFJFLkNvbW1vbi5Eb20uU29saWRDb2xvckJydXNoLCBOTFJFLkNvbW1vbiIsIkNvbG9yIjp7IiRpZCI6IjYwMSIsIkEiOjI1NSwiUiI6MjU1LCJHIjowLCJCIjowfX0sIkxpbmVXZWlnaHQiOjAuMCwiTGluZVR5cGUiOjAsIlBhcmVudFN0eWxlIjpudWxsfSwiUGFyZW50U3R5bGUiOnsiJHJlZiI6IjEwMSJ9fSwiVGl0bGVTdHlsZSI6eyIkaWQiOiI2MDIiLCJGb250U2V0dGluZ3MiOnsiJGlkIjoiNjAzIiwiRm9udFNpemUiOjEwLCJGb250TmFtZSI6IkNlbnR1cnkgR290aGljIiwiSXNCb2xkIjpmYWxzZSwiSXNJdGFsaWMiOmZhbHNlLCJJc1VuZGVybGluZWQiOmZhbHNlLCJQYXJlbnRTdHlsZSI6eyIkcmVmIjoiMTA4In19LCJBdXRvU2l6ZSI6MCwiRm9yZWdyb3VuZCI6eyIkcmVmIjoiMTA5In0sIk1heFdpZHRoIjo3MS45NzEwOTk4NTM1MTU2MjU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YwNCIsIkxpbmVDb2xvciI6bnVsbCwiTGluZVdlaWdodCI6MC4wLCJMaW5lVHlwZSI6MCwiUGFyZW50U3R5bGUiOm51bGx9LCJQYXJlbnRTdHlsZSI6eyIkcmVmIjoiMTA3In19LCJEYXRlU3R5bGUiOnsiJGlkIjoiNjA1IiwiRm9udFNldHRpbmdzIjp7IiRpZCI6IjYwNiIsIkZvbnRTaXplIjo5LCJGb250TmFtZSI6IkNlbnR1cnkgR290aGljIiwiSXNCb2xkIjpmYWxzZSwiSXNJdGFsaWMiOmZhbHNlLCJJc1VuZGVybGluZWQiOmZhbHNlLCJQYXJlbnRTdHlsZSI6eyIkcmVmIjoiMTE1In19LCJBdXRvU2l6ZSI6MCwiRm9yZWdyb3VuZCI6eyIkaWQiOiI2MDciLCJDb2xvciI6eyIkaWQiOiI2MDgiLCJBIjoyNTUsIlIiOjIzMiwiRyI6NzYsIkIiOjM0fX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NjA5IiwiTGluZUNvbG9yIjpudWxsLCJMaW5lV2VpZ2h0IjowLjAsIkxpbmVUeXBlIjowLCJQYXJlbnRTdHlsZSI6bnVsbH0sIlBhcmVudFN0eWxlIjp7IiRyZWYiOiIxMTQifX0sIkRhdGVGb3JtYXQiOnsiJGlkIjoiNjEwIiwiRm9ybWF0U3RyaW5nIjoiTS9kIiwiU2VwYXJhdG9yIjoiLyIsIlVzZUludGVybmF0aW9uYWxEYXRlRm9ybWF0IjpmYWxzZX0sIklzVmlzaWJsZSI6dHJ1ZSwiUGFyZW50U3R5bGUiOnsiJHJlZiI6IjgwIn19LCJJbmRleCI6MCwiSWQiOiJkOTQ1NzI4ZS05NmU4LTQ0NTMtOWIzYy0wMThjMmJlOGE4NjkiLCJUaXRsZSI6IlN0YWJpbGl6YXRpb24gIiwiTm90ZSI6bnVsbCwiSHlwZXJsaW5rIjpudWxsLCJJc0NoYW5nZWQiOmZhbHNlLCJJc05ldyI6dHJ1ZX0seyIkaWQiOiI2MTEiLCJHcm91cE5hbWUiOm51bGwsIlN0YXJ0RGF0ZSI6IjIwMTUtMDQtMThUMDA6MDA6MDBaIiwiRW5kRGF0ZSI6IjIwMTUtMDUtMjNUMjM6NTk6NTlaIiwiUGVyY2VudGFnZUNvbXBsZXRlIjpudWxsLCJTdHlsZSI6eyIkaWQiOiI2MTIiLCJTaGFwZSI6MSwiU2hhcGVUaGlja25lc3MiOjAsIkR1cmF0aW9uRm9ybWF0IjowLCJJbmNsdWRlTm9uV29ya2luZ0RheXNJbkR1cmF0aW9uIjp0cnVlLCJQZXJjZW50YWdlQ29tcGxldGVTdHlsZSI6eyIkaWQiOiI2MTMiLCJGb250U2V0dGluZ3MiOnsiJGlkIjoiNjE0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NjE1IiwiTGluZUNvbG9yIjpudWxsLCJMaW5lV2VpZ2h0IjowLjAsIkxpbmVUeXBlIjowLCJQYXJlbnRTdHlsZSI6bnVsbH0sIlBhcmVudFN0eWxlIjp7IiRyZWYiOiI4MSJ9fSwiRHVyYXRpb25TdHlsZSI6eyIkaWQiOiI2MTYiLCJGb250U2V0dGluZ3MiOnsiJGlkIjoiNjE3IiwiRm9udFNpemUiOjEwLCJGb250TmFtZSI6IkNhbGlicmkiLCJJc0JvbGQiOmZhbHNlLCJJc0l0YWxpYyI6ZmFsc2UsIklzVW5kZXJsaW5lZCI6ZmFsc2UsIlBhcmVudFN0eWxlIjp7IiRyZWYiOiI4OSJ9fSwiQXV0b1NpemUiOjAsIkZvcmVncm91bmQiOnsiJGlkIjoiNjE4IiwiQ29sb3IiOnsiJGlkIjoiNjE5IiwiQSI6MjU1LCJSIjoyMzgsIkciOjIzNiwiQiI6MjI1fX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NjIwIiwiTGluZUNvbG9yIjpudWxsLCJMaW5lV2VpZ2h0IjowLjAsIkxpbmVUeXBlIjowLCJQYXJlbnRTdHlsZSI6bnVsbH0sIlBhcmVudFN0eWxlIjp7IiRyZWYiOiI4OCJ9fSwiSG9yaXpvbnRhbENvbm5lY3RvclN0eWxlIjp7IiRpZCI6IjYyMSIsIkxpbmVDb2xvciI6eyIkcmVmIjoiOTYifSwiTGluZVdlaWdodCI6MS4wLCJMaW5lVHlwZSI6MCwiUGFyZW50U3R5bGUiOnsiJHJlZiI6Ijk1In19LCJWZXJ0aWNhbENvbm5lY3RvclN0eWxlIjp7IiRpZCI6IjYyMiIsIkxpbmVDb2xvciI6eyIkcmVmIjoiOTkifSwiTGluZVdlaWdodCI6MS4wLCJMaW5lVHlwZSI6MCwiUGFyZW50U3R5bGUiOnsiJHJlZiI6Ijk4In19LCJNYXJnaW4iOm51bGwsIlN0YXJ0RGF0ZVBvc2l0aW9uIjo0LCJFbmREYXRlUG9zaXRpb24iOjQsIlRpdGxlUG9zaXRpb24iOjUsIkR1cmF0aW9uUG9zaXRpb24iOjIsIlBlcmNlbnRhZ2VDb21wbGV0ZWRQb3NpdGlvbiI6NiwiU3BhY2luZyI6NSwiSXNCZWxvd1RpbWViYW5kIjp0cnVlLCJQZXJjZW50YWdlQ29tcGxldGVTaGFwZU9wYWNpdHkiOjM1LCJTaGFwZVN0eWxlIjp7IiRpZCI6IjYyMyIsIk1hcmdpbiI6eyIkcmVmIjoiMTAyIn0sIlBhZGRpbmciOnsiJGlkIjoiNjI0IiwiVG9wIjowLCJMZWZ0IjoxLCJSaWdodCI6MCwiQm90dG9tIjoxfSwiQmFja2dyb3VuZCI6eyIkaWQiOiI2MjUiLCJDb2xvciI6eyIkaWQiOiI2MjYiLCJBIjoyNTUsIlIiOjE3OCwiRyI6MzgsIkIiOjB9fSwiSXNWaXNpYmxlIjp0cnVlLCJXaWR0aCI6MC4wLCJIZWlnaHQiOjEwLjAsIkJvcmRlclN0eWxlIjp7IiRpZCI6IjYyNyIsIkxpbmVDb2xvciI6eyIkaWQiOiI2MjgiLCIkdHlwZSI6Ik5MUkUuQ29tbW9uLkRvbS5Tb2xpZENvbG9yQnJ1c2gsIE5MUkUuQ29tbW9uIiwiQ29sb3IiOnsiJGlkIjoiNjI5IiwiQSI6MjU1LCJSIjoyNTUsIkciOjAsIkIiOjB9fSwiTGluZVdlaWdodCI6MC4wLCJMaW5lVHlwZSI6MCwiUGFyZW50U3R5bGUiOm51bGx9LCJQYXJlbnRTdHlsZSI6eyIkcmVmIjoiMTAxIn19LCJUaXRsZVN0eWxlIjp7IiRpZCI6IjYzMCIsIkZvbnRTZXR0aW5ncyI6eyIkaWQiOiI2MzEiLCJGb250U2l6ZSI6MTAsIkZvbnROYW1lIjoiQ2VudHVyeSBHb3RoaWMiLCJJc0JvbGQiOmZhbHNlLCJJc0l0YWxpYyI6ZmFsc2UsIklzVW5kZXJsaW5lZCI6ZmFsc2UsIlBhcmVudFN0eWxlIjp7IiRyZWYiOiIxMDgifX0sIkF1dG9TaXplIjowLCJGb3JlZ3JvdW5kIjp7IiRyZWYiOiIxMDkifSwiTWF4V2lkdGgiOjEyMS44MjgxODYwMzUxNTYyNS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NjMyIiwiTGluZUNvbG9yIjpudWxsLCJMaW5lV2VpZ2h0IjowLjAsIkxpbmVUeXBlIjowLCJQYXJlbnRTdHlsZSI6bnVsbH0sIlBhcmVudFN0eWxlIjp7IiRyZWYiOiIxMDcifX0sIkRhdGVTdHlsZSI6eyIkaWQiOiI2MzMiLCJGb250U2V0dGluZ3MiOnsiJGlkIjoiNjM0IiwiRm9udFNpemUiOjksIkZvbnROYW1lIjoiQ2VudHVyeSBHb3RoaWMiLCJJc0JvbGQiOmZhbHNlLCJJc0l0YWxpYyI6ZmFsc2UsIklzVW5kZXJsaW5lZCI6ZmFsc2UsIlBhcmVudFN0eWxlIjp7IiRyZWYiOiIxMTUifX0sIkF1dG9TaXplIjowLCJGb3JlZ3JvdW5kIjp7IiRpZCI6IjYzNSIsIkNvbG9yIjp7IiRpZCI6IjYzNiIsIkEiOjI1NSwiUiI6MjMyLCJHIjo3NiwiQiI6MzR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2MzciLCJMaW5lQ29sb3IiOm51bGwsIkxpbmVXZWlnaHQiOjAuMCwiTGluZVR5cGUiOjAsIlBhcmVudFN0eWxlIjpudWxsfSwiUGFyZW50U3R5bGUiOnsiJHJlZiI6IjExNCJ9fSwiRGF0ZUZvcm1hdCI6eyIkaWQiOiI2MzgiLCJGb3JtYXRTdHJpbmciOiJNL2QiLCJTZXBhcmF0b3IiOiIvIiwiVXNlSW50ZXJuYXRpb25hbERhdGVGb3JtYXQiOmZhbHNlfSwiSXNWaXNpYmxlIjp0cnVlLCJQYXJlbnRTdHlsZSI6eyIkcmVmIjoiODAifX0sIkluZGV4IjowLCJJZCI6ImM5YjhiNDljLTQzODMtNDY4My1iNGFhLTE0YjY1NjYyOTY4NiIsIlRpdGxlIjoiUGVyZm9ybWFuY2UgRW5oYW5jaW5nIiwiTm90ZSI6bnVsbCwiSHlwZXJsaW5rIjpudWxsLCJJc0NoYW5nZWQiOmZhbHNlLCJJc05ldyI6dHJ1ZX0seyIkaWQiOiI2MzkiLCJHcm91cE5hbWUiOm51bGwsIlN0YXJ0RGF0ZSI6IjIwMTUtMDUtMzBUMDA6MDA6MDBaIiwiRW5kRGF0ZSI6IjIwMTUtMDYtMzBUMjM6NTk6NTlaIiwiUGVyY2VudGFnZUNvbXBsZXRlIjpudWxsLCJTdHlsZSI6eyIkaWQiOiI2NDAiLCJTaGFwZSI6MSwiU2hhcGVUaGlja25lc3MiOjAsIkR1cmF0aW9uRm9ybWF0IjowLCJJbmNsdWRlTm9uV29ya2luZ0RheXNJbkR1cmF0aW9uIjp0cnVlLCJQZXJjZW50YWdlQ29tcGxldGVTdHlsZSI6eyIkaWQiOiI2NDEiLCJGb250U2V0dGluZ3MiOnsiJGlkIjoiNjQy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NjQzIiwiTGluZUNvbG9yIjpudWxsLCJMaW5lV2VpZ2h0IjowLjAsIkxpbmVUeXBlIjowLCJQYXJlbnRTdHlsZSI6bnVsbH0sIlBhcmVudFN0eWxlIjp7IiRyZWYiOiI4MSJ9fSwiRHVyYXRpb25TdHlsZSI6eyIkaWQiOiI2NDQiLCJGb250U2V0dGluZ3MiOnsiJGlkIjoiNjQ1IiwiRm9udFNpemUiOjEwLCJGb250TmFtZSI6IkNhbGlicmkiLCJJc0JvbGQiOmZhbHNlLCJJc0l0YWxpYyI6ZmFsc2UsIklzVW5kZXJsaW5lZCI6ZmFsc2UsIlBhcmVudFN0eWxlIjp7IiRyZWYiOiI4OSJ9fSwiQXV0b1NpemUiOjAsIkZvcmVncm91bmQiOnsiJGlkIjoiNjQ2IiwiQ29sb3IiOnsiJGlkIjoiNjQ3IiwiQSI6MjU1LCJSIjoyMzgsIkciOjIzNiwiQiI6MjI1fX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NjQ4IiwiTGluZUNvbG9yIjpudWxsLCJMaW5lV2VpZ2h0IjowLjAsIkxpbmVUeXBlIjowLCJQYXJlbnRTdHlsZSI6bnVsbH0sIlBhcmVudFN0eWxlIjp7IiRyZWYiOiI4OCJ9fSwiSG9yaXpvbnRhbENvbm5lY3RvclN0eWxlIjp7IiRpZCI6IjY0OSIsIkxpbmVDb2xvciI6eyIkcmVmIjoiOTYifSwiTGluZVdlaWdodCI6Mi4wLCJMaW5lVHlwZSI6MCwiUGFyZW50U3R5bGUiOnsiJHJlZiI6Ijk1In19LCJWZXJ0aWNhbENvbm5lY3RvclN0eWxlIjp7IiRpZCI6IjY1MCIsIkxpbmVDb2xvciI6eyIkcmVmIjoiOTkifSwiTGluZVdlaWdodCI6Mi4wLCJMaW5lVHlwZSI6MCwiUGFyZW50U3R5bGUiOnsiJHJlZiI6Ijk4In19LCJNYXJnaW4iOm51bGwsIlN0YXJ0RGF0ZVBvc2l0aW9uIjo0LCJFbmREYXRlUG9zaXRpb24iOjQsIlRpdGxlUG9zaXRpb24iOjUsIkR1cmF0aW9uUG9zaXRpb24iOjIsIlBlcmNlbnRhZ2VDb21wbGV0ZWRQb3NpdGlvbiI6NiwiU3BhY2luZyI6NSwiSXNCZWxvd1RpbWViYW5kIjp0cnVlLCJQZXJjZW50YWdlQ29tcGxldGVTaGFwZU9wYWNpdHkiOjM1LCJTaGFwZVN0eWxlIjp7IiRpZCI6IjY1MSIsIk1hcmdpbiI6eyIkcmVmIjoiMTAyIn0sIlBhZGRpbmciOnsiJGlkIjoiNjUyIiwiVG9wIjowLCJMZWZ0IjoxLCJSaWdodCI6MCwiQm90dG9tIjoxfSwiQmFja2dyb3VuZCI6eyIkaWQiOiI2NTMiLCJDb2xvciI6eyIkaWQiOiI2NTQiLCJBIjoyNTUsIlIiOjgwLCJHIjo4MCwiQiI6NzB9fSwiSXNWaXNpYmxlIjp0cnVlLCJXaWR0aCI6MC4wLCJIZWlnaHQiOjEwLjAsIkJvcmRlclN0eWxlIjp7IiRpZCI6IjY1NSIsIkxpbmVDb2xvciI6eyIkaWQiOiI2NTYiLCIkdHlwZSI6Ik5MUkUuQ29tbW9uLkRvbS5Tb2xpZENvbG9yQnJ1c2gsIE5MUkUuQ29tbW9uIiwiQ29sb3IiOnsiJGlkIjoiNjU3IiwiQSI6MjU1LCJSIjoyNTUsIkciOjAsIkIiOjB9fSwiTGluZVdlaWdodCI6MC4wLCJMaW5lVHlwZSI6MCwiUGFyZW50U3R5bGUiOm51bGx9LCJQYXJlbnRTdHlsZSI6eyIkcmVmIjoiMTAxIn19LCJUaXRsZVN0eWxlIjp7IiRpZCI6IjY1OCIsIkZvbnRTZXR0aW5ncyI6eyIkaWQiOiI2NTkiLCJGb250U2l6ZSI6MTAsIkZvbnROYW1lIjoiQ2VudHVyeSBHb3RoaWMiLCJJc0JvbGQiOnRydWUsIklzSXRhbGljIjpmYWxzZSwiSXNVbmRlcmxpbmVkIjpmYWxzZSwiUGFyZW50U3R5bGUiOnsiJHJlZiI6IjEwOCJ9fSwiQXV0b1NpemUiOjAsIkZvcmVncm91bmQiOnsiJGlkIjoiNjYwIiwiQ29sb3IiOnsiJGlkIjoiNjYxIiwiQSI6MjU1LCJSIjoxODIsIkciOjczLCJCIjozOH19LCJNYXhXaWR0aCI6MTg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Y2MiIsIkxpbmVDb2xvciI6bnVsbCwiTGluZVdlaWdodCI6MC4wLCJMaW5lVHlwZSI6MCwiUGFyZW50U3R5bGUiOm51bGx9LCJQYXJlbnRTdHlsZSI6eyIkcmVmIjoiMTA3In19LCJEYXRlU3R5bGUiOnsiJGlkIjoiNjYzIiwiRm9udFNldHRpbmdzIjp7IiRpZCI6IjY2NCIsIkZvbnRTaXplIjo5LCJGb250TmFtZSI6IkNlbnR1cnkgR290aGljIiwiSXNCb2xkIjpmYWxzZSwiSXNJdGFsaWMiOmZhbHNlLCJJc1VuZGVybGluZWQiOmZhbHNlLCJQYXJlbnRTdHlsZSI6eyIkcmVmIjoiMTE1In19LCJBdXRvU2l6ZSI6MCwiRm9yZWdyb3VuZCI6eyIkaWQiOiI2NjUiLCJDb2xvciI6eyIkaWQiOiI2NjYiLCJBIjoyNTUsIlIiOjIzMiwiRyI6NzYsIkIiOjM0fX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NjY3IiwiTGluZUNvbG9yIjpudWxsLCJMaW5lV2VpZ2h0IjowLjAsIkxpbmVUeXBlIjowLCJQYXJlbnRTdHlsZSI6bnVsbH0sIlBhcmVudFN0eWxlIjp7IiRyZWYiOiIxMTQifX0sIkRhdGVGb3JtYXQiOnsiJGlkIjoiNjY4IiwiRm9ybWF0U3RyaW5nIjoiTS9kIiwiU2VwYXJhdG9yIjoiLyIsIlVzZUludGVybmF0aW9uYWxEYXRlRm9ybWF0IjpmYWxzZX0sIklzVmlzaWJsZSI6dHJ1ZSwiUGFyZW50U3R5bGUiOnsiJHJlZiI6IjgwIn19LCJJbmRleCI6MCwiSWQiOiJlMGJmNTY5Yy02Nzg1LTQyMjUtYTM3ZC0zZWY4NjM5ZDEyZTEiLCJUaXRsZSI6IkludGVncmF0aW9uIHdpdGggV2Vic2l0ZSIsIk5vdGUiOm51bGwsIkh5cGVybGluayI6bnVsbCwiSXNDaGFuZ2VkIjpmYWxzZSwiSXNOZXciOnRydWV9LHsiJGlkIjoiNjY5IiwiR3JvdXBOYW1lIjpudWxsLCJTdGFydERhdGUiOiIyMDE1LTA2LTE0VDAwOjAwOjAwWiIsIkVuZERhdGUiOiIyMDE1LTA3LTAzVDIzOjU5OjU5WiIsIlBlcmNlbnRhZ2VDb21wbGV0ZSI6bnVsbCwiU3R5bGUiOnsiJGlkIjoiNjcwIiwiU2hhcGUiOjEsIlNoYXBlVGhpY2tuZXNzIjowLCJEdXJhdGlvbkZvcm1hdCI6MCwiSW5jbHVkZU5vbldvcmtpbmdEYXlzSW5EdXJhdGlvbiI6dHJ1ZSwiUGVyY2VudGFnZUNvbXBsZXRlU3R5bGUiOnsiJGlkIjoiNjcxIiwiRm9udFNldHRpbmdzIjp7IiRpZCI6IjY3Mi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Y3MyIsIkxpbmVDb2xvciI6bnVsbCwiTGluZVdlaWdodCI6MC4wLCJMaW5lVHlwZSI6MCwiUGFyZW50U3R5bGUiOm51bGx9LCJQYXJlbnRTdHlsZSI6eyIkcmVmIjoiODEifX0sIkR1cmF0aW9uU3R5bGUiOnsiJGlkIjoiNjc0IiwiRm9udFNldHRpbmdzIjp7IiRpZCI6IjY3NSIsIkZvbnRTaXplIjoxMCwiRm9udE5hbWUiOiJDYWxpYnJpIiwiSXNCb2xkIjpmYWxzZSwiSXNJdGFsaWMiOmZhbHNlLCJJc1VuZGVybGluZWQiOmZhbHNlLCJQYXJlbnRTdHlsZSI6eyIkcmVmIjoiODkifX0sIkF1dG9TaXplIjowLCJGb3JlZ3JvdW5kIjp7IiRpZCI6IjY3NiIsIkNvbG9yIjp7IiRpZCI6IjY3NyIsIkEiOjI1NSwiUiI6MjM4LCJHIjoyMzYsIkIiOjIyNX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Y3OCIsIkxpbmVDb2xvciI6bnVsbCwiTGluZVdlaWdodCI6MC4wLCJMaW5lVHlwZSI6MCwiUGFyZW50U3R5bGUiOm51bGx9LCJQYXJlbnRTdHlsZSI6eyIkcmVmIjoiODgifX0sIkhvcml6b250YWxDb25uZWN0b3JTdHlsZSI6eyIkaWQiOiI2NzkiLCJMaW5lQ29sb3IiOnsiJHJlZiI6Ijk2In0sIkxpbmVXZWlnaHQiOjEuMCwiTGluZVR5cGUiOjAsIlBhcmVudFN0eWxlIjp7IiRyZWYiOiI5NSJ9fSwiVmVydGljYWxDb25uZWN0b3JTdHlsZSI6eyIkaWQiOiI2ODAiLCJMaW5lQ29sb3IiOnsiJHJlZiI6Ijk5In0sIkxpbmVXZWlnaHQiOjEuMCwiTGluZVR5cGUiOjAsIlBhcmVudFN0eWxlIjp7IiRyZWYiOiI5OCJ9fSwiTWFyZ2luIjpudWxsLCJTdGFydERhdGVQb3NpdGlvbiI6NCwiRW5kRGF0ZVBvc2l0aW9uIjo0LCJUaXRsZVBvc2l0aW9uIjo1LCJEdXJhdGlvblBvc2l0aW9uIjoyLCJQZXJjZW50YWdlQ29tcGxldGVkUG9zaXRpb24iOjYsIlNwYWNpbmciOjUsIklzQmVsb3dUaW1lYmFuZCI6dHJ1ZSwiUGVyY2VudGFnZUNvbXBsZXRlU2hhcGVPcGFjaXR5IjozNSwiU2hhcGVTdHlsZSI6eyIkaWQiOiI2ODEiLCJNYXJnaW4iOnsiJHJlZiI6IjEwMiJ9LCJQYWRkaW5nIjp7IiRpZCI6IjY4MiIsIlRvcCI6MCwiTGVmdCI6MSwiUmlnaHQiOjAsIkJvdHRvbSI6MX0sIkJhY2tncm91bmQiOnsiJGlkIjoiNjgzIiwiQ29sb3IiOnsiJGlkIjoiNjg0IiwiQSI6MjU1LCJSIjoxNzgsIkciOjM4LCJCIjowfX0sIklzVmlzaWJsZSI6dHJ1ZSwiV2lkdGgiOjAuMCwiSGVpZ2h0IjoxMC4wLCJCb3JkZXJTdHlsZSI6eyIkaWQiOiI2ODUiLCJMaW5lQ29sb3IiOnsiJGlkIjoiNjg2IiwiJHR5cGUiOiJOTFJFLkNvbW1vbi5Eb20uU29saWRDb2xvckJydXNoLCBOTFJFLkNvbW1vbiIsIkNvbG9yIjp7IiRpZCI6IjY4NyIsIkEiOjI1NSwiUiI6MjU1LCJHIjowLCJCIjowfX0sIkxpbmVXZWlnaHQiOjAuMCwiTGluZVR5cGUiOjAsIlBhcmVudFN0eWxlIjpudWxsfSwiUGFyZW50U3R5bGUiOnsiJHJlZiI6IjEwMSJ9fSwiVGl0bGVTdHlsZSI6eyIkaWQiOiI2ODgiLCJGb250U2V0dGluZ3MiOnsiJGlkIjoiNjg5IiwiRm9udFNpemUiOjEwLCJGb250TmFtZSI6IkNlbnR1cnkgR290aGljIiwiSXNCb2xkIjpmYWxzZSwiSXNJdGFsaWMiOmZhbHNlLCJJc1VuZGVybGluZWQiOmZhbHNlLCJQYXJlbnRTdHlsZSI6eyIkcmVmIjoiMTA4In19LCJBdXRvU2l6ZSI6MCwiRm9yZWdyb3VuZCI6eyIkcmVmIjoiMTA5In0sIk1heFdpZHRoIjox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NjkwIiwiTGluZUNvbG9yIjpudWxsLCJMaW5lV2VpZ2h0IjowLjAsIkxpbmVUeXBlIjowLCJQYXJlbnRTdHlsZSI6bnVsbH0sIlBhcmVudFN0eWxlIjp7IiRyZWYiOiIxMDcifX0sIkRhdGVTdHlsZSI6eyIkaWQiOiI2OTEiLCJGb250U2V0dGluZ3MiOnsiJGlkIjoiNjkyIiwiRm9udFNpemUiOjksIkZvbnROYW1lIjoiQ2VudHVyeSBHb3RoaWMiLCJJc0JvbGQiOmZhbHNlLCJJc0l0YWxpYyI6ZmFsc2UsIklzVW5kZXJsaW5lZCI6ZmFsc2UsIlBhcmVudFN0eWxlIjp7IiRyZWYiOiIxMTUifX0sIkF1dG9TaXplIjowLCJGb3JlZ3JvdW5kIjp7IiRpZCI6IjY5MyIsIkNvbG9yIjp7IiRpZCI6IjY5NCIsIkEiOjI1NSwiUiI6MjMyLCJHIjo3NiwiQiI6MzR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2OTUiLCJMaW5lQ29sb3IiOm51bGwsIkxpbmVXZWlnaHQiOjAuMCwiTGluZVR5cGUiOjAsIlBhcmVudFN0eWxlIjpudWxsfSwiUGFyZW50U3R5bGUiOnsiJHJlZiI6IjExNCJ9fSwiRGF0ZUZvcm1hdCI6eyIkaWQiOiI2OTYiLCJGb3JtYXRTdHJpbmciOiJNL2QiLCJTZXBhcmF0b3IiOiIvIiwiVXNlSW50ZXJuYXRpb25hbERhdGVGb3JtYXQiOmZhbHNlfSwiSXNWaXNpYmxlIjp0cnVlLCJQYXJlbnRTdHlsZSI6eyIkcmVmIjoiODAifX0sIkluZGV4IjowLCJJZCI6ImMwYzA1NWFkLTE3MjYtNGZkYy1iZjIxLTNjZjc2MmI0NDcwZCIsIlRpdGxlIjoiVXNlciBBY2NlcHRhbmNlIFRlc3RpbmcgIiwiTm90ZSI6bnVsbCwiSHlwZXJsaW5rIjpudWxsLCJJc0NoYW5nZWQiOmZhbHNlLCJJc05ldyI6dHJ1ZX0seyIkaWQiOiI2OTciLCJHcm91cE5hbWUiOm51bGwsIlN0YXJ0RGF0ZSI6IjIwMTUtMDctMDJUMDA6MDA6MDBaIiwiRW5kRGF0ZSI6IjIwMTUtMDctMjVUMjM6NTk6NTlaIiwiUGVyY2VudGFnZUNvbXBsZXRlIjpudWxsLCJTdHlsZSI6eyIkaWQiOiI2OTgiLCJTaGFwZSI6MSwiU2hhcGVUaGlja25lc3MiOjAsIkR1cmF0aW9uRm9ybWF0IjowLCJJbmNsdWRlTm9uV29ya2luZ0RheXNJbkR1cmF0aW9uIjp0cnVlLCJQZXJjZW50YWdlQ29tcGxldGVTdHlsZSI6eyIkaWQiOiI2OTkiLCJGb250U2V0dGluZ3MiOnsiJGlkIjoiNzAw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NzAxIiwiTGluZUNvbG9yIjpudWxsLCJMaW5lV2VpZ2h0IjowLjAsIkxpbmVUeXBlIjowLCJQYXJlbnRTdHlsZSI6bnVsbH0sIlBhcmVudFN0eWxlIjp7IiRyZWYiOiI4MSJ9fSwiRHVyYXRpb25TdHlsZSI6eyIkaWQiOiI3MDIiLCJGb250U2V0dGluZ3MiOnsiJGlkIjoiNzAzIiwiRm9udFNpemUiOjEwLCJGb250TmFtZSI6IkNhbGlicmkiLCJJc0JvbGQiOmZhbHNlLCJJc0l0YWxpYyI6ZmFsc2UsIklzVW5kZXJsaW5lZCI6ZmFsc2UsIlBhcmVudFN0eWxlIjp7IiRyZWYiOiI4OSJ9fSwiQXV0b1NpemUiOjAsIkZvcmVncm91bmQiOnsiJGlkIjoiNzA0IiwiQ29sb3IiOnsiJGlkIjoiNzA1IiwiQSI6MjU1LCJSIjoyMzgsIkciOjIzNiwiQiI6MjI1fX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NzA2IiwiTGluZUNvbG9yIjpudWxsLCJMaW5lV2VpZ2h0IjowLjAsIkxpbmVUeXBlIjowLCJQYXJlbnRTdHlsZSI6bnVsbH0sIlBhcmVudFN0eWxlIjp7IiRyZWYiOiI4OCJ9fSwiSG9yaXpvbnRhbENvbm5lY3RvclN0eWxlIjp7IiRpZCI6IjcwNyIsIkxpbmVDb2xvciI6eyIkcmVmIjoiOTYifSwiTGluZVdlaWdodCI6MS4wLCJMaW5lVHlwZSI6MCwiUGFyZW50U3R5bGUiOnsiJHJlZiI6Ijk1In19LCJWZXJ0aWNhbENvbm5lY3RvclN0eWxlIjp7IiRpZCI6IjcwOCIsIkxpbmVDb2xvciI6eyIkcmVmIjoiOTkifSwiTGluZVdlaWdodCI6MS4wLCJMaW5lVHlwZSI6MCwiUGFyZW50U3R5bGUiOnsiJHJlZiI6Ijk4In19LCJNYXJnaW4iOm51bGwsIlN0YXJ0RGF0ZVBvc2l0aW9uIjo0LCJFbmREYXRlUG9zaXRpb24iOjQsIlRpdGxlUG9zaXRpb24iOjUsIkR1cmF0aW9uUG9zaXRpb24iOjIsIlBlcmNlbnRhZ2VDb21wbGV0ZWRQb3NpdGlvbiI6NiwiU3BhY2luZyI6NSwiSXNCZWxvd1RpbWViYW5kIjp0cnVlLCJQZXJjZW50YWdlQ29tcGxldGVTaGFwZU9wYWNpdHkiOjM1LCJTaGFwZVN0eWxlIjp7IiRpZCI6IjcwOSIsIk1hcmdpbiI6eyIkcmVmIjoiMTAyIn0sIlBhZGRpbmciOnsiJGlkIjoiNzEwIiwiVG9wIjowLCJMZWZ0IjoxLCJSaWdodCI6MCwiQm90dG9tIjoxfSwiQmFja2dyb3VuZCI6eyIkaWQiOiI3MTEiLCJDb2xvciI6eyIkaWQiOiI3MTIiLCJBIjoyNTUsIlIiOjgwLCJHIjo4MCwiQiI6NzB9fSwiSXNWaXNpYmxlIjp0cnVlLCJXaWR0aCI6MC4wLCJIZWlnaHQiOjEwLjAsIkJvcmRlclN0eWxlIjp7IiRpZCI6IjcxMyIsIkxpbmVDb2xvciI6eyIkaWQiOiI3MTQiLCIkdHlwZSI6Ik5MUkUuQ29tbW9uLkRvbS5Tb2xpZENvbG9yQnJ1c2gsIE5MUkUuQ29tbW9uIiwiQ29sb3IiOnsiJGlkIjoiNzE1IiwiQSI6MjU1LCJSIjoyNTUsIkciOjAsIkIiOjB9fSwiTGluZVdlaWdodCI6MC4wLCJMaW5lVHlwZSI6MCwiUGFyZW50U3R5bGUiOm51bGx9LCJQYXJlbnRTdHlsZSI6eyIkcmVmIjoiMTAxIn19LCJUaXRsZVN0eWxlIjp7IiRpZCI6IjcxNiIsIkZvbnRTZXR0aW5ncyI6eyIkaWQiOiI3MTciLCJGb250U2l6ZSI6MTAsIkZvbnROYW1lIjoiQ2VudHVyeSBHb3RoaWMiLCJJc0JvbGQiOmZhbHNlLCJJc0l0YWxpYyI6ZmFsc2UsIklzVW5kZXJsaW5lZCI6ZmFsc2UsIlBhcmVudFN0eWxlIjp7IiRyZWYiOiIxMDgifX0sIkF1dG9TaXplIjowLCJGb3JlZ3JvdW5kIjp7IiRyZWYiOiIxMDkifSwiTWF4V2lkdGgiOjgwLjQwMjU5NTUyMDAxOTUzMS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NzE4IiwiTGluZUNvbG9yIjpudWxsLCJMaW5lV2VpZ2h0IjowLjAsIkxpbmVUeXBlIjowLCJQYXJlbnRTdHlsZSI6bnVsbH0sIlBhcmVudFN0eWxlIjp7IiRyZWYiOiIxMDcifX0sIkRhdGVTdHlsZSI6eyIkaWQiOiI3MTkiLCJGb250U2V0dGluZ3MiOnsiJGlkIjoiNzIwIiwiRm9udFNpemUiOjksIkZvbnROYW1lIjoiQ2VudHVyeSBHb3RoaWMiLCJJc0JvbGQiOmZhbHNlLCJJc0l0YWxpYyI6ZmFsc2UsIklzVW5kZXJsaW5lZCI6ZmFsc2UsIlBhcmVudFN0eWxlIjp7IiRyZWYiOiIxMTUifX0sIkF1dG9TaXplIjowLCJGb3JlZ3JvdW5kIjp7IiRpZCI6IjcyMSIsIkNvbG9yIjp7IiRpZCI6IjcyMiIsIkEiOjI1NSwiUiI6MjMyLCJHIjo3NiwiQiI6MzR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3MjMiLCJMaW5lQ29sb3IiOm51bGwsIkxpbmVXZWlnaHQiOjAuMCwiTGluZVR5cGUiOjAsIlBhcmVudFN0eWxlIjpudWxsfSwiUGFyZW50U3R5bGUiOnsiJHJlZiI6IjExNCJ9fSwiRGF0ZUZvcm1hdCI6eyIkaWQiOiI3MjQiLCJGb3JtYXRTdHJpbmciOiJNL2QiLCJTZXBhcmF0b3IiOiIvIiwiVXNlSW50ZXJuYXRpb25hbERhdGVGb3JtYXQiOmZhbHNlfSwiSXNWaXNpYmxlIjp0cnVlLCJQYXJlbnRTdHlsZSI6eyIkcmVmIjoiODAifX0sIkluZGV4IjowLCJJZCI6ImFmZjRmODU1LTU0ZWMtNGI0Ny1hYTRmLTk1ZjdiZjgyZGE0NSIsIlRpdGxlIjoiRG9jdW1lbnRhdGlvbiAiLCJOb3RlIjpudWxsLCJIeXBlcmxpbmsiOm51bGwsIklzQ2hhbmdlZCI6ZmFsc2UsIklzTmV3Ijp0cnVlfSx7IiRpZCI6IjcyNSIsIkdyb3VwTmFtZSI6bnVsbCwiU3RhcnREYXRlIjoiMjAxNS0wNy0xMFQwMDowMDowMFoiLCJFbmREYXRlIjoiMjAxNS0wNy0zMFQyMzo1OTo1OVoiLCJQZXJjZW50YWdlQ29tcGxldGUiOm51bGwsIlN0eWxlIjp7IiRpZCI6IjcyNiIsIlNoYXBlIjoxLCJTaGFwZVRoaWNrbmVzcyI6MCwiRHVyYXRpb25Gb3JtYXQiOjAsIkluY2x1ZGVOb25Xb3JraW5nRGF5c0luRHVyYXRpb24iOnRydWUsIlBlcmNlbnRhZ2VDb21wbGV0ZVN0eWxlIjp7IiRpZCI6IjcyNyIsIkZvbnRTZXR0aW5ncyI6eyIkaWQiOiI3Mjg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3MjkiLCJMaW5lQ29sb3IiOm51bGwsIkxpbmVXZWlnaHQiOjAuMCwiTGluZVR5cGUiOjAsIlBhcmVudFN0eWxlIjpudWxsfSwiUGFyZW50U3R5bGUiOnsiJHJlZiI6IjgxIn19LCJEdXJhdGlvblN0eWxlIjp7IiRpZCI6IjczMCIsIkZvbnRTZXR0aW5ncyI6eyIkaWQiOiI3MzEiLCJGb250U2l6ZSI6MTAsIkZvbnROYW1lIjoiQ2FsaWJyaSIsIklzQm9sZCI6ZmFsc2UsIklzSXRhbGljIjpmYWxzZSwiSXNVbmRlcmxpbmVkIjpmYWxzZSwiUGFyZW50U3R5bGUiOnsiJHJlZiI6Ijg5In19LCJBdXRvU2l6ZSI6MCwiRm9yZWdyb3VuZCI6eyIkaWQiOiI3MzIiLCJDb2xvciI6eyIkaWQiOiI3MzMiLCJBIjoyNTUsIlIiOjIzOCwiRyI6MjM2LCJCIjoyMjV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3MzQiLCJMaW5lQ29sb3IiOm51bGwsIkxpbmVXZWlnaHQiOjAuMCwiTGluZVR5cGUiOjAsIlBhcmVudFN0eWxlIjpudWxsfSwiUGFyZW50U3R5bGUiOnsiJHJlZiI6Ijg4In19LCJIb3Jpem9udGFsQ29ubmVjdG9yU3R5bGUiOnsiJGlkIjoiNzM1IiwiTGluZUNvbG9yIjp7IiRyZWYiOiI5NiJ9LCJMaW5lV2VpZ2h0IjoxLjAsIkxpbmVUeXBlIjowLCJQYXJlbnRTdHlsZSI6eyIkcmVmIjoiOTUifX0sIlZlcnRpY2FsQ29ubmVjdG9yU3R5bGUiOnsiJGlkIjoiNzM2IiwiTGluZUNvbG9yIjp7IiRyZWYiOiI5OSJ9LCJMaW5lV2VpZ2h0IjoxLjAsIkxpbmVUeXBlIjowLCJQYXJlbnRTdHlsZSI6eyIkcmVmIjoiOTgifX0sIk1hcmdpbiI6bnVsbCwiU3RhcnREYXRlUG9zaXRpb24iOjQsIkVuZERhdGVQb3NpdGlvbiI6NCwiVGl0bGVQb3NpdGlvbiI6NSwiRHVyYXRpb25Qb3NpdGlvbiI6MiwiUGVyY2VudGFnZUNvbXBsZXRlZFBvc2l0aW9uIjo2LCJTcGFjaW5nIjo1LCJJc0JlbG93VGltZWJhbmQiOnRydWUsIlBlcmNlbnRhZ2VDb21wbGV0ZVNoYXBlT3BhY2l0eSI6MzUsIlNoYXBlU3R5bGUiOnsiJGlkIjoiNzM3IiwiTWFyZ2luIjp7IiRyZWYiOiIxMDIifSwiUGFkZGluZyI6eyIkaWQiOiI3MzgiLCJUb3AiOjAsIkxlZnQiOjEsIlJpZ2h0IjowLCJCb3R0b20iOjF9LCJCYWNrZ3JvdW5kIjp7IiRpZCI6IjczOSIsIkNvbG9yIjp7IiRpZCI6Ijc0MCIsIkEiOjI1NSwiUiI6MTc4LCJHIjozOCwiQiI6MH19LCJJc1Zpc2libGUiOnRydWUsIldpZHRoIjowLjAsIkhlaWdodCI6MTAuMCwiQm9yZGVyU3R5bGUiOnsiJGlkIjoiNzQxIiwiTGluZUNvbG9yIjp7IiRpZCI6Ijc0MiIsIiR0eXBlIjoiTkxSRS5Db21tb24uRG9tLlNvbGlkQ29sb3JCcnVzaCwgTkxSRS5Db21tb24iLCJDb2xvciI6eyIkaWQiOiI3NDMiLCJBIjoyNTUsIlIiOjI1NSwiRyI6MCwiQiI6MH19LCJMaW5lV2VpZ2h0IjowLjAsIkxpbmVUeXBlIjowLCJQYXJlbnRTdHlsZSI6bnVsbH0sIlBhcmVudFN0eWxlIjp7IiRyZWYiOiIxMDEifX0sIlRpdGxlU3R5bGUiOnsiJGlkIjoiNzQ0IiwiRm9udFNldHRpbmdzIjp7IiRpZCI6Ijc0NSIsIkZvbnRTaXplIjoxMCwiRm9udE5hbWUiOiJDZW50dXJ5IEdvdGhpYyIsIklzQm9sZCI6dHJ1ZSwiSXNJdGFsaWMiOnRydWUsIklzVW5kZXJsaW5lZCI6dHJ1ZSwiUGFyZW50U3R5bGUiOnsiJHJlZiI6IjEwOCJ9fSwiQXV0b1NpemUiOjAsIkZvcmVncm91bmQiOnsiJGlkIjoiNzQ2IiwiQ29sb3IiOnsiJGlkIjoiNzQ3IiwiQSI6MjU1LCJSIjoxNzgsIkciOjM4LCJCIjowfX0sIk1heFdpZHRoIjo5My4wMjQ3MjY4Njc2NzU3ODE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c0OCIsIkxpbmVDb2xvciI6bnVsbCwiTGluZVdlaWdodCI6MC4wLCJMaW5lVHlwZSI6MCwiUGFyZW50U3R5bGUiOm51bGx9LCJQYXJlbnRTdHlsZSI6eyIkcmVmIjoiMTA3In19LCJEYXRlU3R5bGUiOnsiJGlkIjoiNzQ5IiwiRm9udFNldHRpbmdzIjp7IiRpZCI6Ijc1MCIsIkZvbnRTaXplIjo5LCJGb250TmFtZSI6IkNlbnR1cnkgR290aGljIiwiSXNCb2xkIjpmYWxzZSwiSXNJdGFsaWMiOmZhbHNlLCJJc1VuZGVybGluZWQiOmZhbHNlLCJQYXJlbnRTdHlsZSI6eyIkcmVmIjoiMTE1In19LCJBdXRvU2l6ZSI6MCwiRm9yZWdyb3VuZCI6eyIkaWQiOiI3NTEiLCJDb2xvciI6eyIkaWQiOiI3NTIiLCJBIjoyNTUsIlIiOjIzMiwiRyI6NzYsIkIiOjM0fX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NzUzIiwiTGluZUNvbG9yIjpudWxsLCJMaW5lV2VpZ2h0IjowLjAsIkxpbmVUeXBlIjowLCJQYXJlbnRTdHlsZSI6bnVsbH0sIlBhcmVudFN0eWxlIjp7IiRyZWYiOiIxMTQifX0sIkRhdGVGb3JtYXQiOnsiJGlkIjoiNzU0IiwiRm9ybWF0U3RyaW5nIjoiTS9kIiwiU2VwYXJhdG9yIjoiLyIsIlVzZUludGVybmF0aW9uYWxEYXRlRm9ybWF0IjpmYWxzZX0sIklzVmlzaWJsZSI6dHJ1ZSwiUGFyZW50U3R5bGUiOnsiJHJlZiI6IjgwIn19LCJJbmRleCI6MCwiSWQiOiJhYzQ0Y2QwZS1iMjJjLTQ3MzAtODE4Mi1hMzg4NjExYjljMDEiLCJUaXRsZSI6IlN0YWdlIDEgU3VibWlzc2lvbiIsIk5vdGUiOm51bGwsIkh5cGVybGluayI6bnVsbCwiSXNDaGFuZ2VkIjpmYWxzZSwiSXNOZXciOnRydWV9XSwiU2V0dGluZ3MiOnsiJGlkIjoiNzU1IiwiSW1wYU9wdGlvbnMiOm51bGw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nRydWUsIlNtYXJ0VGltZWxpbmVUYXNrUGVyY2VudGFnZUZpdCI6ZmFsc2V9LCJJc05ldyI6dHJ1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1_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1_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D8D8D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201</Words>
  <Application>Microsoft Office PowerPoint</Application>
  <PresentationFormat>Custom</PresentationFormat>
  <Paragraphs>89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1_Office Theme</vt:lpstr>
      <vt:lpstr>2_Office Theme</vt:lpstr>
      <vt:lpstr>11_Office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2014-09-17T19:02:55Z</dcterms:created>
  <dcterms:modified xsi:type="dcterms:W3CDTF">2015-10-03T15:27:37Z</dcterms:modified>
</cp:coreProperties>
</file>