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50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93B6-793D-46EF-8B21-42FEF1A83B0C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1ABA-B53D-4D3C-9868-3A19033B1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45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93B6-793D-46EF-8B21-42FEF1A83B0C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1ABA-B53D-4D3C-9868-3A19033B1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204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93B6-793D-46EF-8B21-42FEF1A83B0C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1ABA-B53D-4D3C-9868-3A19033B1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318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93B6-793D-46EF-8B21-42FEF1A83B0C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1ABA-B53D-4D3C-9868-3A19033B1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531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93B6-793D-46EF-8B21-42FEF1A83B0C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1ABA-B53D-4D3C-9868-3A19033B1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167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93B6-793D-46EF-8B21-42FEF1A83B0C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1ABA-B53D-4D3C-9868-3A19033B1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1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93B6-793D-46EF-8B21-42FEF1A83B0C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1ABA-B53D-4D3C-9868-3A19033B1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8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93B6-793D-46EF-8B21-42FEF1A83B0C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1ABA-B53D-4D3C-9868-3A19033B1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486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93B6-793D-46EF-8B21-42FEF1A83B0C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1ABA-B53D-4D3C-9868-3A19033B1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004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93B6-793D-46EF-8B21-42FEF1A83B0C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1ABA-B53D-4D3C-9868-3A19033B1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19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93B6-793D-46EF-8B21-42FEF1A83B0C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1ABA-B53D-4D3C-9868-3A19033B1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70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993B6-793D-46EF-8B21-42FEF1A83B0C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51ABA-B53D-4D3C-9868-3A19033B1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88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312444" y="480867"/>
            <a:ext cx="2637632" cy="1318448"/>
          </a:xfrm>
          <a:prstGeom prst="rect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10230" y="70617"/>
            <a:ext cx="5030115" cy="30777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400" smtClean="0">
                <a:latin typeface="Arial" pitchFamily="34" charset="0"/>
                <a:cs typeface="Arial" pitchFamily="34" charset="0"/>
              </a:rPr>
              <a:t>Simple Storyboard Template for PowerPoint</a:t>
            </a:r>
            <a:endParaRPr lang="en-US" sz="140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4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89625" y="4862325"/>
            <a:ext cx="621875" cy="2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3213839" y="485534"/>
            <a:ext cx="2637632" cy="1318448"/>
          </a:xfrm>
          <a:prstGeom prst="rect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115234" y="490201"/>
            <a:ext cx="2637632" cy="1318448"/>
          </a:xfrm>
          <a:prstGeom prst="rect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12444" y="2877160"/>
            <a:ext cx="2637632" cy="1318448"/>
          </a:xfrm>
          <a:prstGeom prst="rect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213839" y="2881827"/>
            <a:ext cx="2637632" cy="1318448"/>
          </a:xfrm>
          <a:prstGeom prst="rect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115234" y="2886494"/>
            <a:ext cx="2637632" cy="1318448"/>
          </a:xfrm>
          <a:prstGeom prst="rect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312444" y="2194555"/>
            <a:ext cx="2637632" cy="305410"/>
            <a:chOff x="312444" y="2113635"/>
            <a:chExt cx="2637632" cy="305410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312444" y="2113635"/>
              <a:ext cx="26376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312444" y="2419045"/>
              <a:ext cx="26376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3221931" y="2193512"/>
            <a:ext cx="2637632" cy="305410"/>
            <a:chOff x="312444" y="2113635"/>
            <a:chExt cx="2637632" cy="305410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312444" y="2113635"/>
              <a:ext cx="26376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312444" y="2419045"/>
              <a:ext cx="26376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6131418" y="2192469"/>
            <a:ext cx="2637632" cy="305410"/>
            <a:chOff x="312444" y="2113635"/>
            <a:chExt cx="2637632" cy="305410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312444" y="2113635"/>
              <a:ext cx="26376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312444" y="2419045"/>
              <a:ext cx="26376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311257" y="4543860"/>
            <a:ext cx="2637632" cy="305410"/>
            <a:chOff x="312444" y="2113635"/>
            <a:chExt cx="2637632" cy="305410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312444" y="2113635"/>
              <a:ext cx="26376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312444" y="2419045"/>
              <a:ext cx="26376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3220744" y="4542817"/>
            <a:ext cx="2637632" cy="305410"/>
            <a:chOff x="312444" y="2113635"/>
            <a:chExt cx="2637632" cy="305410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312444" y="2113635"/>
              <a:ext cx="26376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312444" y="2419045"/>
              <a:ext cx="26376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6130231" y="4541774"/>
            <a:ext cx="2637632" cy="305410"/>
            <a:chOff x="312444" y="2113635"/>
            <a:chExt cx="2637632" cy="305410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312444" y="2113635"/>
              <a:ext cx="26376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312444" y="2419045"/>
              <a:ext cx="26376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05053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Download more templates from FPPT.com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22658" y="2266340"/>
            <a:ext cx="1612985" cy="580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457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10</Words>
  <Application>Microsoft Office PowerPoint</Application>
  <PresentationFormat>On-screen Show (16:9)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Julian</cp:lastModifiedBy>
  <cp:revision>8</cp:revision>
  <dcterms:created xsi:type="dcterms:W3CDTF">2014-03-24T20:14:19Z</dcterms:created>
  <dcterms:modified xsi:type="dcterms:W3CDTF">2014-03-27T12:15:47Z</dcterms:modified>
</cp:coreProperties>
</file>