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</p:sldMasterIdLst>
  <p:sldIdLst>
    <p:sldId id="267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116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fppt.com/officetimeline" TargetMode="External"/><Relationship Id="rId7" Type="http://schemas.openxmlformats.org/officeDocument/2006/relationships/hyperlink" Target="http://www.officetimeline.com/download-officetimeline.aspx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www.officetimeline.com/fwlink.aspx?linkid=1030" TargetMode="External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7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98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21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3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0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3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6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09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72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34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reate Timeli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/>
          <p:nvPr userDrawn="1"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 userDrawn="1"/>
        </p:nvGrpSpPr>
        <p:grpSpPr>
          <a:xfrm>
            <a:off x="5905500" y="5691821"/>
            <a:ext cx="3025436" cy="788196"/>
            <a:chOff x="5902728" y="2160769"/>
            <a:chExt cx="3025436" cy="788196"/>
          </a:xfrm>
        </p:grpSpPr>
        <p:sp>
          <p:nvSpPr>
            <p:cNvPr id="29" name="Rounded Rectangle 28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</a:p>
          </p:txBody>
        </p:sp>
        <p:pic>
          <p:nvPicPr>
            <p:cNvPr id="30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>
              <a:hlinkClick r:id="rId6"/>
            </p:cNvPr>
            <p:cNvSpPr txBox="1"/>
            <p:nvPr/>
          </p:nvSpPr>
          <p:spPr>
            <a:xfrm>
              <a:off x="5902728" y="2641188"/>
              <a:ext cx="30254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7"/>
                </a:rPr>
                <a:t>www.OfficeTimeline.com/download</a:t>
              </a:r>
              <a:endParaRPr lang="en-US" sz="1400" u="sng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32" name="Rounded Rectangle 31">
            <a:hlinkClick r:id="rId6"/>
          </p:cNvPr>
          <p:cNvSpPr/>
          <p:nvPr userDrawn="1"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or </a:t>
            </a: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create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your own</a:t>
            </a: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/>
            </a:r>
            <a:b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Gantt chart, quickly</a:t>
            </a: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, right inside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PowerPoint!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38" name="Group 37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41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4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1832" y="1368241"/>
            <a:ext cx="1231499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75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4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3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50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27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0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269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43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4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1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169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85" name="OTLSHAPE_M_00b794982f41487aa2285864e30c0445_Connector1"/>
          <p:cNvCxnSpPr/>
          <p:nvPr>
            <p:custDataLst>
              <p:tags r:id="rId2"/>
            </p:custDataLst>
          </p:nvPr>
        </p:nvCxnSpPr>
        <p:spPr>
          <a:xfrm>
            <a:off x="7995248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4" name="OTLSHAPE_M_9438b85ee1f54061980733bd47489094_Connector1"/>
          <p:cNvCxnSpPr/>
          <p:nvPr>
            <p:custDataLst>
              <p:tags r:id="rId3"/>
            </p:custDataLst>
          </p:nvPr>
        </p:nvCxnSpPr>
        <p:spPr>
          <a:xfrm>
            <a:off x="3430918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3" name="OTLSHAPE_M_ce49b461dada4b4ba8016f97c5d69120_Connector1"/>
          <p:cNvCxnSpPr/>
          <p:nvPr>
            <p:custDataLst>
              <p:tags r:id="rId4"/>
            </p:custDataLst>
          </p:nvPr>
        </p:nvCxnSpPr>
        <p:spPr>
          <a:xfrm>
            <a:off x="1148754" y="5461000"/>
            <a:ext cx="0" cy="6628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2" name="OTLSHAPE_T_a1fe2df1afb74a24b48db95b6b338bf9_RightVerticalConnector3"/>
          <p:cNvCxnSpPr/>
          <p:nvPr>
            <p:custDataLst>
              <p:tags r:id="rId5"/>
            </p:custDataLst>
          </p:nvPr>
        </p:nvCxnSpPr>
        <p:spPr>
          <a:xfrm>
            <a:off x="8147390" y="4918541"/>
            <a:ext cx="0" cy="224959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1" name="OTLSHAPE_T_a1fe2df1afb74a24b48db95b6b338bf9_RightVerticalConnector2"/>
          <p:cNvCxnSpPr/>
          <p:nvPr>
            <p:custDataLst>
              <p:tags r:id="rId6"/>
            </p:custDataLst>
          </p:nvPr>
        </p:nvCxnSpPr>
        <p:spPr>
          <a:xfrm>
            <a:off x="8147390" y="4683040"/>
            <a:ext cx="0" cy="1085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0" name="OTLSHAPE_T_a1fe2df1afb74a24b48db95b6b338bf9_RightVerticalConnector1"/>
          <p:cNvCxnSpPr/>
          <p:nvPr>
            <p:custDataLst>
              <p:tags r:id="rId7"/>
            </p:custDataLst>
          </p:nvPr>
        </p:nvCxnSpPr>
        <p:spPr>
          <a:xfrm>
            <a:off x="8147390" y="3668607"/>
            <a:ext cx="0" cy="890397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7" name="OTLSHAPE_T_834636e32cff480d8a852ae191fc6842_RightVerticalConnector3"/>
          <p:cNvCxnSpPr/>
          <p:nvPr>
            <p:custDataLst>
              <p:tags r:id="rId8"/>
            </p:custDataLst>
          </p:nvPr>
        </p:nvCxnSpPr>
        <p:spPr>
          <a:xfrm>
            <a:off x="5713082" y="3481747"/>
            <a:ext cx="0" cy="166175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6" name="OTLSHAPE_T_834636e32cff480d8a852ae191fc6842_RightVerticalConnector2"/>
          <p:cNvCxnSpPr/>
          <p:nvPr>
            <p:custDataLst>
              <p:tags r:id="rId9"/>
            </p:custDataLst>
          </p:nvPr>
        </p:nvCxnSpPr>
        <p:spPr>
          <a:xfrm>
            <a:off x="5713082" y="3246247"/>
            <a:ext cx="0" cy="1085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5" name="OTLSHAPE_T_834636e32cff480d8a852ae191fc6842_RightVerticalConnector1"/>
          <p:cNvCxnSpPr/>
          <p:nvPr>
            <p:custDataLst>
              <p:tags r:id="rId10"/>
            </p:custDataLst>
          </p:nvPr>
        </p:nvCxnSpPr>
        <p:spPr>
          <a:xfrm>
            <a:off x="5713082" y="2465832"/>
            <a:ext cx="0" cy="656378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1" name="OTLSHAPE_T_2508efa28ff349da8bc6837b0c12f3f2_RightVerticalConnector3"/>
          <p:cNvCxnSpPr/>
          <p:nvPr>
            <p:custDataLst>
              <p:tags r:id="rId11"/>
            </p:custDataLst>
          </p:nvPr>
        </p:nvCxnSpPr>
        <p:spPr>
          <a:xfrm>
            <a:off x="3430917" y="3035469"/>
            <a:ext cx="0" cy="2108031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0" name="OTLSHAPE_T_2508efa28ff349da8bc6837b0c12f3f2_RightVerticalConnector2"/>
          <p:cNvCxnSpPr/>
          <p:nvPr>
            <p:custDataLst>
              <p:tags r:id="rId12"/>
            </p:custDataLst>
          </p:nvPr>
        </p:nvCxnSpPr>
        <p:spPr>
          <a:xfrm>
            <a:off x="3430917" y="2278973"/>
            <a:ext cx="0" cy="58597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9" name="OTLSHAPE_T_2508efa28ff349da8bc6837b0c12f3f2_RightVerticalConnector1"/>
          <p:cNvCxnSpPr/>
          <p:nvPr>
            <p:custDataLst>
              <p:tags r:id="rId13"/>
            </p:custDataLst>
          </p:nvPr>
        </p:nvCxnSpPr>
        <p:spPr>
          <a:xfrm>
            <a:off x="3430917" y="1497076"/>
            <a:ext cx="0" cy="65489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8" name="OTLSHAPE_T_2508efa28ff349da8bc6837b0c12f3f2_LeftVerticalConnector1"/>
          <p:cNvCxnSpPr/>
          <p:nvPr>
            <p:custDataLst>
              <p:tags r:id="rId14"/>
            </p:custDataLst>
          </p:nvPr>
        </p:nvCxnSpPr>
        <p:spPr>
          <a:xfrm>
            <a:off x="1148754" y="1497076"/>
            <a:ext cx="0" cy="364642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4" name="OTLSHAPE_TB_00000000000000000000000000000000_LeftEndCaps" hidden="1"/>
          <p:cNvSpPr txBox="1"/>
          <p:nvPr>
            <p:custDataLst>
              <p:tags r:id="rId15"/>
            </p:custDataLst>
          </p:nvPr>
        </p:nvSpPr>
        <p:spPr>
          <a:xfrm>
            <a:off x="254000" y="5130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855" name="OTLSHAPE_TB_00000000000000000000000000000000_RightEndCaps" hidden="1"/>
          <p:cNvSpPr txBox="1"/>
          <p:nvPr>
            <p:custDataLst>
              <p:tags r:id="rId16"/>
            </p:custDataLst>
          </p:nvPr>
        </p:nvSpPr>
        <p:spPr>
          <a:xfrm>
            <a:off x="8426534" y="5130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856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844465" y="5143500"/>
            <a:ext cx="7467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7" name="OTLSHAPE_TB_00000000000000000000000000000000_ElapsedTim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8" name="OTLSHAPE_TB_00000000000000000000000000000000_TodayMarkerShape" hidden="1"/>
          <p:cNvSpPr/>
          <p:nvPr>
            <p:custDataLst>
              <p:tags r:id="rId19"/>
            </p:custDataLst>
          </p:nvPr>
        </p:nvSpPr>
        <p:spPr>
          <a:xfrm>
            <a:off x="808180" y="53975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9" name="OTLSHAPE_TB_00000000000000000000000000000000_TodayMarkerText" hidden="1"/>
          <p:cNvSpPr txBox="1"/>
          <p:nvPr>
            <p:custDataLst>
              <p:tags r:id="rId20"/>
            </p:custDataLst>
          </p:nvPr>
        </p:nvSpPr>
        <p:spPr>
          <a:xfrm>
            <a:off x="844465" y="5482167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60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907965" y="5181600"/>
            <a:ext cx="469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1" name="OTLSHAPE_TB_00000000000000000000000000000000_TimescaleInterval2"/>
          <p:cNvSpPr txBox="1"/>
          <p:nvPr>
            <p:custDataLst>
              <p:tags r:id="rId22"/>
            </p:custDataLst>
          </p:nvPr>
        </p:nvSpPr>
        <p:spPr>
          <a:xfrm>
            <a:off x="1972976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2" name="OTLSHAPE_TB_00000000000000000000000000000000_TimescaleInterval3"/>
          <p:cNvSpPr txBox="1"/>
          <p:nvPr>
            <p:custDataLst>
              <p:tags r:id="rId23"/>
            </p:custDataLst>
          </p:nvPr>
        </p:nvSpPr>
        <p:spPr>
          <a:xfrm>
            <a:off x="3037986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3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4102996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4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5168006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5" name="OTLSHAPE_TB_00000000000000000000000000000000_TimescaleInterval6"/>
          <p:cNvSpPr txBox="1"/>
          <p:nvPr>
            <p:custDataLst>
              <p:tags r:id="rId26"/>
            </p:custDataLst>
          </p:nvPr>
        </p:nvSpPr>
        <p:spPr>
          <a:xfrm>
            <a:off x="6233016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6" name="OTLSHAPE_TB_00000000000000000000000000000000_TimescaleInterval7"/>
          <p:cNvSpPr txBox="1"/>
          <p:nvPr>
            <p:custDataLst>
              <p:tags r:id="rId27"/>
            </p:custDataLst>
          </p:nvPr>
        </p:nvSpPr>
        <p:spPr>
          <a:xfrm>
            <a:off x="7298027" y="51816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867" name="OTLSHAPE_TB_00000000000000000000000000000000_ScaleMarking1"/>
          <p:cNvSpPr txBox="1"/>
          <p:nvPr>
            <p:custDataLst>
              <p:tags r:id="rId28"/>
            </p:custDataLst>
          </p:nvPr>
        </p:nvSpPr>
        <p:spPr>
          <a:xfrm>
            <a:off x="907965" y="495744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dk2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8872" name="OTLSHAPE_T_834636e32cff480d8a852ae191fc6842_LeftVerticalConnector1" hidden="1"/>
          <p:cNvCxnSpPr/>
          <p:nvPr>
            <p:custDataLst>
              <p:tags r:id="rId29"/>
            </p:custDataLst>
          </p:nvPr>
        </p:nvCxnSpPr>
        <p:spPr>
          <a:xfrm>
            <a:off x="3430918" y="2465832"/>
            <a:ext cx="0" cy="18685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3" name="OTLSHAPE_T_834636e32cff480d8a852ae191fc6842_LeftVerticalConnector2" hidden="1"/>
          <p:cNvCxnSpPr/>
          <p:nvPr>
            <p:custDataLst>
              <p:tags r:id="rId30"/>
            </p:custDataLst>
          </p:nvPr>
        </p:nvCxnSpPr>
        <p:spPr>
          <a:xfrm>
            <a:off x="3430918" y="2779691"/>
            <a:ext cx="0" cy="8526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4" name="OTLSHAPE_T_834636e32cff480d8a852ae191fc6842_LeftVerticalConnector3" hidden="1"/>
          <p:cNvCxnSpPr/>
          <p:nvPr>
            <p:custDataLst>
              <p:tags r:id="rId31"/>
            </p:custDataLst>
          </p:nvPr>
        </p:nvCxnSpPr>
        <p:spPr>
          <a:xfrm>
            <a:off x="3430918" y="3035469"/>
            <a:ext cx="0" cy="2108031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8" name="OTLSHAPE_T_a1fe2df1afb74a24b48db95b6b338bf9_LeftVerticalConnector1" hidden="1"/>
          <p:cNvCxnSpPr/>
          <p:nvPr>
            <p:custDataLst>
              <p:tags r:id="rId32"/>
            </p:custDataLst>
          </p:nvPr>
        </p:nvCxnSpPr>
        <p:spPr>
          <a:xfrm>
            <a:off x="5713083" y="3668607"/>
            <a:ext cx="0" cy="18685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9" name="OTLSHAPE_T_a1fe2df1afb74a24b48db95b6b338bf9_LeftVerticalConnector2" hidden="1"/>
          <p:cNvCxnSpPr/>
          <p:nvPr>
            <p:custDataLst>
              <p:tags r:id="rId33"/>
            </p:custDataLst>
          </p:nvPr>
        </p:nvCxnSpPr>
        <p:spPr>
          <a:xfrm>
            <a:off x="5713083" y="3982466"/>
            <a:ext cx="0" cy="116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86" name="OTLSHAPE_M_ce49b461dada4b4ba8016f97c5d69120_Title"/>
          <p:cNvSpPr txBox="1"/>
          <p:nvPr>
            <p:custDataLst>
              <p:tags r:id="rId34"/>
            </p:custDataLst>
          </p:nvPr>
        </p:nvSpPr>
        <p:spPr>
          <a:xfrm>
            <a:off x="806256" y="627888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87" name="OTLSHAPE_M_ce49b461dada4b4ba8016f97c5d69120_Date"/>
          <p:cNvSpPr txBox="1"/>
          <p:nvPr>
            <p:custDataLst>
              <p:tags r:id="rId35"/>
            </p:custDataLst>
          </p:nvPr>
        </p:nvSpPr>
        <p:spPr>
          <a:xfrm>
            <a:off x="851426" y="6123855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chemeClr val="accent3"/>
                </a:solidFill>
                <a:latin typeface="Calibri" panose="020F0502020204030204" pitchFamily="34" charset="0"/>
              </a:rPr>
              <a:t>Tue May 19</a:t>
            </a:r>
            <a:endParaRPr lang="en-US" sz="1000" spc="-1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888" name="OTLSHAPE_M_ce49b461dada4b4ba8016f97c5d69120_Shape"/>
          <p:cNvSpPr/>
          <p:nvPr>
            <p:custDataLst>
              <p:tags r:id="rId36"/>
            </p:custDataLst>
          </p:nvPr>
        </p:nvSpPr>
        <p:spPr>
          <a:xfrm>
            <a:off x="1034454" y="53340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9" name="OTLSHAPE_M_ff7decb6e0db4851ac77cc8902440007_Title"/>
          <p:cNvSpPr txBox="1"/>
          <p:nvPr>
            <p:custDataLst>
              <p:tags r:id="rId37"/>
            </p:custDataLst>
          </p:nvPr>
        </p:nvSpPr>
        <p:spPr>
          <a:xfrm>
            <a:off x="1414833" y="57430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90" name="OTLSHAPE_M_ff7decb6e0db4851ac77cc8902440007_Date"/>
          <p:cNvSpPr txBox="1"/>
          <p:nvPr>
            <p:custDataLst>
              <p:tags r:id="rId38"/>
            </p:custDataLst>
          </p:nvPr>
        </p:nvSpPr>
        <p:spPr>
          <a:xfrm>
            <a:off x="1471708" y="5588000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Sat May 23</a:t>
            </a:r>
            <a:endParaRPr lang="en-US" sz="10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891" name="OTLSHAPE_M_ff7decb6e0db4851ac77cc8902440007_Shape"/>
          <p:cNvSpPr/>
          <p:nvPr>
            <p:custDataLst>
              <p:tags r:id="rId39"/>
            </p:custDataLst>
          </p:nvPr>
        </p:nvSpPr>
        <p:spPr>
          <a:xfrm>
            <a:off x="1643031" y="53340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2" name="OTLSHAPE_M_9438b85ee1f54061980733bd47489094_Title"/>
          <p:cNvSpPr txBox="1"/>
          <p:nvPr>
            <p:custDataLst>
              <p:tags r:id="rId40"/>
            </p:custDataLst>
          </p:nvPr>
        </p:nvSpPr>
        <p:spPr>
          <a:xfrm>
            <a:off x="3088421" y="59901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93" name="OTLSHAPE_M_9438b85ee1f54061980733bd47489094_Date"/>
          <p:cNvSpPr txBox="1"/>
          <p:nvPr>
            <p:custDataLst>
              <p:tags r:id="rId41"/>
            </p:custDataLst>
          </p:nvPr>
        </p:nvSpPr>
        <p:spPr>
          <a:xfrm>
            <a:off x="3163922" y="5835164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accent3"/>
                </a:solidFill>
                <a:latin typeface="Calibri" panose="020F0502020204030204" pitchFamily="34" charset="0"/>
              </a:rPr>
              <a:t>Wed Jun 3</a:t>
            </a:r>
            <a:endParaRPr lang="en-US" sz="1000" spc="-8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894" name="OTLSHAPE_M_9438b85ee1f54061980733bd47489094_Shape"/>
          <p:cNvSpPr/>
          <p:nvPr>
            <p:custDataLst>
              <p:tags r:id="rId42"/>
            </p:custDataLst>
          </p:nvPr>
        </p:nvSpPr>
        <p:spPr>
          <a:xfrm>
            <a:off x="3316618" y="53340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5" name="OTLSHAPE_M_d655f089477b436facc530480eae84e5_Title"/>
          <p:cNvSpPr txBox="1"/>
          <p:nvPr>
            <p:custDataLst>
              <p:tags r:id="rId43"/>
            </p:custDataLst>
          </p:nvPr>
        </p:nvSpPr>
        <p:spPr>
          <a:xfrm>
            <a:off x="5370585" y="57430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96" name="OTLSHAPE_M_d655f089477b436facc530480eae84e5_Date"/>
          <p:cNvSpPr txBox="1"/>
          <p:nvPr>
            <p:custDataLst>
              <p:tags r:id="rId44"/>
            </p:custDataLst>
          </p:nvPr>
        </p:nvSpPr>
        <p:spPr>
          <a:xfrm>
            <a:off x="5435355" y="5588000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Thu Jun 18</a:t>
            </a:r>
            <a:endParaRPr lang="en-US" sz="10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897" name="OTLSHAPE_M_d655f089477b436facc530480eae84e5_Shape"/>
          <p:cNvSpPr/>
          <p:nvPr>
            <p:custDataLst>
              <p:tags r:id="rId45"/>
            </p:custDataLst>
          </p:nvPr>
        </p:nvSpPr>
        <p:spPr>
          <a:xfrm>
            <a:off x="5598783" y="53340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8" name="OTLSHAPE_M_00b794982f41487aa2285864e30c0445_Title"/>
          <p:cNvSpPr txBox="1"/>
          <p:nvPr>
            <p:custDataLst>
              <p:tags r:id="rId46"/>
            </p:custDataLst>
          </p:nvPr>
        </p:nvSpPr>
        <p:spPr>
          <a:xfrm>
            <a:off x="7652750" y="59901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99" name="OTLSHAPE_M_00b794982f41487aa2285864e30c0445_Date"/>
          <p:cNvSpPr txBox="1"/>
          <p:nvPr>
            <p:custDataLst>
              <p:tags r:id="rId47"/>
            </p:custDataLst>
          </p:nvPr>
        </p:nvSpPr>
        <p:spPr>
          <a:xfrm>
            <a:off x="7800303" y="583516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Fri Jul 3</a:t>
            </a:r>
            <a:endParaRPr lang="en-US" sz="10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00" name="OTLSHAPE_M_00b794982f41487aa2285864e30c0445_Shape"/>
          <p:cNvSpPr/>
          <p:nvPr>
            <p:custDataLst>
              <p:tags r:id="rId48"/>
            </p:custDataLst>
          </p:nvPr>
        </p:nvSpPr>
        <p:spPr>
          <a:xfrm>
            <a:off x="7880948" y="53340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1" name="OTLSHAPE_T_2508efa28ff349da8bc6837b0c12f3f2_Shape"/>
          <p:cNvSpPr/>
          <p:nvPr>
            <p:custDataLst>
              <p:tags r:id="rId49"/>
            </p:custDataLst>
          </p:nvPr>
        </p:nvSpPr>
        <p:spPr>
          <a:xfrm>
            <a:off x="1148754" y="1395476"/>
            <a:ext cx="2286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2" name="OTLSHAPE_T_2508efa28ff349da8bc6837b0c12f3f2_ShapePercentage" hidden="1"/>
          <p:cNvSpPr/>
          <p:nvPr>
            <p:custDataLst>
              <p:tags r:id="rId50"/>
            </p:custDataLst>
          </p:nvPr>
        </p:nvSpPr>
        <p:spPr>
          <a:xfrm>
            <a:off x="1148754" y="1395476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3" name="OTLSHAPE_T_2508efa28ff349da8bc6837b0c12f3f2_Duration" hidden="1"/>
          <p:cNvSpPr txBox="1"/>
          <p:nvPr>
            <p:custDataLst>
              <p:tags r:id="rId51"/>
            </p:custDataLst>
          </p:nvPr>
        </p:nvSpPr>
        <p:spPr>
          <a:xfrm>
            <a:off x="0" y="13954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04" name="OTLSHAPE_T_2508efa28ff349da8bc6837b0c12f3f2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155050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100%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05" name="OTLSHAPE_T_2508efa28ff349da8bc6837b0c12f3f2_StartDate" hidden="1"/>
          <p:cNvSpPr txBox="1"/>
          <p:nvPr>
            <p:custDataLst>
              <p:tags r:id="rId53"/>
            </p:custDataLst>
          </p:nvPr>
        </p:nvSpPr>
        <p:spPr>
          <a:xfrm>
            <a:off x="0" y="17055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8906" name="OTLSHAPE_T_2508efa28ff349da8bc6837b0c12f3f2_EndDate" hidden="1"/>
          <p:cNvSpPr txBox="1"/>
          <p:nvPr>
            <p:custDataLst>
              <p:tags r:id="rId54"/>
            </p:custDataLst>
          </p:nvPr>
        </p:nvSpPr>
        <p:spPr>
          <a:xfrm>
            <a:off x="0" y="17055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8907" name="OTLSHAPE_T_2508efa28ff349da8bc6837b0c12f3f2_Title"/>
          <p:cNvSpPr txBox="1"/>
          <p:nvPr>
            <p:custDataLst>
              <p:tags r:id="rId55"/>
            </p:custDataLst>
          </p:nvPr>
        </p:nvSpPr>
        <p:spPr>
          <a:xfrm>
            <a:off x="495847" y="1411817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1</a:t>
            </a:r>
            <a:endParaRPr lang="en-US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908" name="OTLSHAPE_T_2508efa28ff349da8bc6837b0c12f3f2_JoinedDate"/>
          <p:cNvSpPr txBox="1"/>
          <p:nvPr>
            <p:custDataLst>
              <p:tags r:id="rId56"/>
            </p:custDataLst>
          </p:nvPr>
        </p:nvSpPr>
        <p:spPr>
          <a:xfrm>
            <a:off x="3481717" y="1419564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chemeClr val="accent6"/>
                </a:solidFill>
                <a:latin typeface="Calibri" panose="020F0502020204030204" pitchFamily="34" charset="0"/>
              </a:rPr>
              <a:t>May 19 - Jun 2</a:t>
            </a:r>
            <a:endParaRPr lang="en-US" sz="1000" b="1" spc="-4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8909" name="OTLSHAPE_T_9116278e5c2946a085db5776da322f3f_Shape"/>
          <p:cNvSpPr/>
          <p:nvPr>
            <p:custDataLst>
              <p:tags r:id="rId57"/>
            </p:custDataLst>
          </p:nvPr>
        </p:nvSpPr>
        <p:spPr>
          <a:xfrm>
            <a:off x="1148754" y="1683935"/>
            <a:ext cx="7620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0" name="OTLSHAPE_T_9116278e5c2946a085db5776da322f3f_ShapePercentage" hidden="1"/>
          <p:cNvSpPr/>
          <p:nvPr>
            <p:custDataLst>
              <p:tags r:id="rId58"/>
            </p:custDataLst>
          </p:nvPr>
        </p:nvSpPr>
        <p:spPr>
          <a:xfrm>
            <a:off x="1148754" y="1683935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1" name="OTLSHAPE_T_9116278e5c2946a085db5776da322f3f_Duration" hidden="1"/>
          <p:cNvSpPr txBox="1"/>
          <p:nvPr>
            <p:custDataLst>
              <p:tags r:id="rId59"/>
            </p:custDataLst>
          </p:nvPr>
        </p:nvSpPr>
        <p:spPr>
          <a:xfrm>
            <a:off x="0" y="1662176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12" name="OTLSHAPE_T_9116278e5c2946a085db5776da322f3f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181720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13" name="OTLSHAPE_T_9116278e5c2946a085db5776da322f3f_StartDate" hidden="1"/>
          <p:cNvSpPr txBox="1"/>
          <p:nvPr>
            <p:custDataLst>
              <p:tags r:id="rId61"/>
            </p:custDataLst>
          </p:nvPr>
        </p:nvSpPr>
        <p:spPr>
          <a:xfrm>
            <a:off x="0" y="181720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14" name="OTLSHAPE_T_9116278e5c2946a085db5776da322f3f_EndDate" hidden="1"/>
          <p:cNvSpPr txBox="1"/>
          <p:nvPr>
            <p:custDataLst>
              <p:tags r:id="rId62"/>
            </p:custDataLst>
          </p:nvPr>
        </p:nvSpPr>
        <p:spPr>
          <a:xfrm>
            <a:off x="0" y="181720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15" name="OTLSHAPE_T_9116278e5c2946a085db5776da322f3f_Title"/>
          <p:cNvSpPr txBox="1"/>
          <p:nvPr>
            <p:custDataLst>
              <p:tags r:id="rId63"/>
            </p:custDataLst>
          </p:nvPr>
        </p:nvSpPr>
        <p:spPr>
          <a:xfrm>
            <a:off x="614042" y="1662176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16" name="OTLSHAPE_T_9116278e5c2946a085db5776da322f3f_JoinedDate"/>
          <p:cNvSpPr txBox="1"/>
          <p:nvPr>
            <p:custDataLst>
              <p:tags r:id="rId64"/>
            </p:custDataLst>
          </p:nvPr>
        </p:nvSpPr>
        <p:spPr>
          <a:xfrm>
            <a:off x="1960274" y="1685417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5/19 - 5/23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17" name="OTLSHAPE_T_8574f27a0c634b08b97c20e1eb8b1a11_Shape"/>
          <p:cNvSpPr/>
          <p:nvPr>
            <p:custDataLst>
              <p:tags r:id="rId65"/>
            </p:custDataLst>
          </p:nvPr>
        </p:nvSpPr>
        <p:spPr>
          <a:xfrm>
            <a:off x="2213764" y="1917954"/>
            <a:ext cx="4572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8" name="OTLSHAPE_T_8574f27a0c634b08b97c20e1eb8b1a11_ShapePercentage" hidden="1"/>
          <p:cNvSpPr/>
          <p:nvPr>
            <p:custDataLst>
              <p:tags r:id="rId66"/>
            </p:custDataLst>
          </p:nvPr>
        </p:nvSpPr>
        <p:spPr>
          <a:xfrm>
            <a:off x="2213764" y="1917954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9" name="OTLSHAPE_T_8574f27a0c634b08b97c20e1eb8b1a11_Duration" hidden="1"/>
          <p:cNvSpPr txBox="1"/>
          <p:nvPr>
            <p:custDataLst>
              <p:tags r:id="rId67"/>
            </p:custDataLst>
          </p:nvPr>
        </p:nvSpPr>
        <p:spPr>
          <a:xfrm>
            <a:off x="0" y="189619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20" name="OTLSHAPE_T_8574f27a0c634b08b97c20e1eb8b1a11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205121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21" name="OTLSHAPE_T_8574f27a0c634b08b97c20e1eb8b1a11_StartDate" hidden="1"/>
          <p:cNvSpPr txBox="1"/>
          <p:nvPr>
            <p:custDataLst>
              <p:tags r:id="rId69"/>
            </p:custDataLst>
          </p:nvPr>
        </p:nvSpPr>
        <p:spPr>
          <a:xfrm>
            <a:off x="0" y="205121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22" name="OTLSHAPE_T_8574f27a0c634b08b97c20e1eb8b1a11_EndDate" hidden="1"/>
          <p:cNvSpPr txBox="1"/>
          <p:nvPr>
            <p:custDataLst>
              <p:tags r:id="rId70"/>
            </p:custDataLst>
          </p:nvPr>
        </p:nvSpPr>
        <p:spPr>
          <a:xfrm>
            <a:off x="0" y="205121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23" name="OTLSHAPE_T_8574f27a0c634b08b97c20e1eb8b1a11_Title"/>
          <p:cNvSpPr txBox="1"/>
          <p:nvPr>
            <p:custDataLst>
              <p:tags r:id="rId71"/>
            </p:custDataLst>
          </p:nvPr>
        </p:nvSpPr>
        <p:spPr>
          <a:xfrm>
            <a:off x="1576647" y="1896195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2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24" name="OTLSHAPE_T_8574f27a0c634b08b97c20e1eb8b1a11_JoinedDate"/>
          <p:cNvSpPr txBox="1"/>
          <p:nvPr>
            <p:custDataLst>
              <p:tags r:id="rId72"/>
            </p:custDataLst>
          </p:nvPr>
        </p:nvSpPr>
        <p:spPr>
          <a:xfrm>
            <a:off x="2720995" y="1919436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5/26 - 5/28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25" name="OTLSHAPE_T_8545a2622707410ea6bf0bb2412e4891_Shape"/>
          <p:cNvSpPr/>
          <p:nvPr>
            <p:custDataLst>
              <p:tags r:id="rId73"/>
            </p:custDataLst>
          </p:nvPr>
        </p:nvSpPr>
        <p:spPr>
          <a:xfrm>
            <a:off x="2670197" y="2151973"/>
            <a:ext cx="762000" cy="127000"/>
          </a:xfrm>
          <a:prstGeom prst="homePlate">
            <a:avLst/>
          </a:prstGeom>
          <a:solidFill>
            <a:srgbClr val="7C7C7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6" name="OTLSHAPE_T_8545a2622707410ea6bf0bb2412e4891_ShapePercentage" hidden="1"/>
          <p:cNvSpPr/>
          <p:nvPr>
            <p:custDataLst>
              <p:tags r:id="rId74"/>
            </p:custDataLst>
          </p:nvPr>
        </p:nvSpPr>
        <p:spPr>
          <a:xfrm>
            <a:off x="2670197" y="2151973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7" name="OTLSHAPE_T_8545a2622707410ea6bf0bb2412e4891_Duration" hidden="1"/>
          <p:cNvSpPr txBox="1"/>
          <p:nvPr>
            <p:custDataLst>
              <p:tags r:id="rId75"/>
            </p:custDataLst>
          </p:nvPr>
        </p:nvSpPr>
        <p:spPr>
          <a:xfrm>
            <a:off x="0" y="213021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28" name="OTLSHAPE_T_8545a2622707410ea6bf0bb2412e4891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22852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29" name="OTLSHAPE_T_8545a2622707410ea6bf0bb2412e4891_StartDate" hidden="1"/>
          <p:cNvSpPr txBox="1"/>
          <p:nvPr>
            <p:custDataLst>
              <p:tags r:id="rId77"/>
            </p:custDataLst>
          </p:nvPr>
        </p:nvSpPr>
        <p:spPr>
          <a:xfrm>
            <a:off x="0" y="2285238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30" name="OTLSHAPE_T_8545a2622707410ea6bf0bb2412e4891_EndDate" hidden="1"/>
          <p:cNvSpPr txBox="1"/>
          <p:nvPr>
            <p:custDataLst>
              <p:tags r:id="rId78"/>
            </p:custDataLst>
          </p:nvPr>
        </p:nvSpPr>
        <p:spPr>
          <a:xfrm>
            <a:off x="0" y="2285238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31" name="OTLSHAPE_T_8545a2622707410ea6bf0bb2412e4891_Title"/>
          <p:cNvSpPr txBox="1"/>
          <p:nvPr>
            <p:custDataLst>
              <p:tags r:id="rId79"/>
            </p:custDataLst>
          </p:nvPr>
        </p:nvSpPr>
        <p:spPr>
          <a:xfrm>
            <a:off x="2033080" y="2130213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3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32" name="OTLSHAPE_T_8545a2622707410ea6bf0bb2412e4891_JoinedDate"/>
          <p:cNvSpPr txBox="1"/>
          <p:nvPr>
            <p:custDataLst>
              <p:tags r:id="rId80"/>
            </p:custDataLst>
          </p:nvPr>
        </p:nvSpPr>
        <p:spPr>
          <a:xfrm>
            <a:off x="3481717" y="2153454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5/29 - 6/2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33" name="OTLSHAPE_T_834636e32cff480d8a852ae191fc6842_Shape"/>
          <p:cNvSpPr/>
          <p:nvPr>
            <p:custDataLst>
              <p:tags r:id="rId81"/>
            </p:custDataLst>
          </p:nvPr>
        </p:nvSpPr>
        <p:spPr>
          <a:xfrm>
            <a:off x="3430918" y="2364232"/>
            <a:ext cx="2286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4" name="OTLSHAPE_T_834636e32cff480d8a852ae191fc6842_ShapePercentage" hidden="1"/>
          <p:cNvSpPr/>
          <p:nvPr>
            <p:custDataLst>
              <p:tags r:id="rId82"/>
            </p:custDataLst>
          </p:nvPr>
        </p:nvSpPr>
        <p:spPr>
          <a:xfrm>
            <a:off x="3430918" y="236423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5" name="OTLSHAPE_T_834636e32cff480d8a852ae191fc6842_Duration" hidden="1"/>
          <p:cNvSpPr txBox="1"/>
          <p:nvPr>
            <p:custDataLst>
              <p:tags r:id="rId83"/>
            </p:custDataLst>
          </p:nvPr>
        </p:nvSpPr>
        <p:spPr>
          <a:xfrm>
            <a:off x="0" y="23642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36" name="OTLSHAPE_T_834636e32cff480d8a852ae191fc6842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251925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65%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37" name="OTLSHAPE_T_834636e32cff480d8a852ae191fc6842_StartDate" hidden="1"/>
          <p:cNvSpPr txBox="1"/>
          <p:nvPr>
            <p:custDataLst>
              <p:tags r:id="rId85"/>
            </p:custDataLst>
          </p:nvPr>
        </p:nvSpPr>
        <p:spPr>
          <a:xfrm>
            <a:off x="0" y="2674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38" name="OTLSHAPE_T_834636e32cff480d8a852ae191fc6842_EndDate" hidden="1"/>
          <p:cNvSpPr txBox="1"/>
          <p:nvPr>
            <p:custDataLst>
              <p:tags r:id="rId86"/>
            </p:custDataLst>
          </p:nvPr>
        </p:nvSpPr>
        <p:spPr>
          <a:xfrm>
            <a:off x="0" y="26742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39" name="OTLSHAPE_T_834636e32cff480d8a852ae191fc6842_Title"/>
          <p:cNvSpPr txBox="1"/>
          <p:nvPr>
            <p:custDataLst>
              <p:tags r:id="rId87"/>
            </p:custDataLst>
          </p:nvPr>
        </p:nvSpPr>
        <p:spPr>
          <a:xfrm>
            <a:off x="2778012" y="238057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2</a:t>
            </a:r>
            <a:endParaRPr lang="en-US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940" name="OTLSHAPE_T_834636e32cff480d8a852ae191fc6842_JoinedDate"/>
          <p:cNvSpPr txBox="1"/>
          <p:nvPr>
            <p:custDataLst>
              <p:tags r:id="rId88"/>
            </p:custDataLst>
          </p:nvPr>
        </p:nvSpPr>
        <p:spPr>
          <a:xfrm>
            <a:off x="5763882" y="238832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smtClean="0">
                <a:solidFill>
                  <a:schemeClr val="accent2"/>
                </a:solidFill>
                <a:latin typeface="Calibri" panose="020F0502020204030204" pitchFamily="34" charset="0"/>
              </a:rPr>
              <a:t>Jun 3 - Jun 17</a:t>
            </a:r>
            <a:endParaRPr lang="en-US" sz="1000" b="1" spc="-2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41" name="OTLSHAPE_T_f4fcd5cd4d1e4f139515633c6945b409_Shape"/>
          <p:cNvSpPr/>
          <p:nvPr>
            <p:custDataLst>
              <p:tags r:id="rId89"/>
            </p:custDataLst>
          </p:nvPr>
        </p:nvSpPr>
        <p:spPr>
          <a:xfrm>
            <a:off x="3430918" y="2652691"/>
            <a:ext cx="304800" cy="1270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2" name="OTLSHAPE_T_f4fcd5cd4d1e4f139515633c6945b409_ShapePercentage" hidden="1"/>
          <p:cNvSpPr/>
          <p:nvPr>
            <p:custDataLst>
              <p:tags r:id="rId90"/>
            </p:custDataLst>
          </p:nvPr>
        </p:nvSpPr>
        <p:spPr>
          <a:xfrm>
            <a:off x="3430918" y="2652691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3" name="OTLSHAPE_T_f4fcd5cd4d1e4f139515633c6945b409_Duration" hidden="1"/>
          <p:cNvSpPr txBox="1"/>
          <p:nvPr>
            <p:custDataLst>
              <p:tags r:id="rId91"/>
            </p:custDataLst>
          </p:nvPr>
        </p:nvSpPr>
        <p:spPr>
          <a:xfrm>
            <a:off x="0" y="263093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2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44" name="OTLSHAPE_T_f4fcd5cd4d1e4f139515633c6945b409_TextPercentage" hidden="1"/>
          <p:cNvSpPr txBox="1"/>
          <p:nvPr>
            <p:custDataLst>
              <p:tags r:id="rId92"/>
            </p:custDataLst>
          </p:nvPr>
        </p:nvSpPr>
        <p:spPr>
          <a:xfrm>
            <a:off x="0" y="27859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45" name="OTLSHAPE_T_f4fcd5cd4d1e4f139515633c6945b409_StartDate" hidden="1"/>
          <p:cNvSpPr txBox="1"/>
          <p:nvPr>
            <p:custDataLst>
              <p:tags r:id="rId93"/>
            </p:custDataLst>
          </p:nvPr>
        </p:nvSpPr>
        <p:spPr>
          <a:xfrm>
            <a:off x="0" y="278595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46" name="OTLSHAPE_T_f4fcd5cd4d1e4f139515633c6945b409_EndDate" hidden="1"/>
          <p:cNvSpPr txBox="1"/>
          <p:nvPr>
            <p:custDataLst>
              <p:tags r:id="rId94"/>
            </p:custDataLst>
          </p:nvPr>
        </p:nvSpPr>
        <p:spPr>
          <a:xfrm>
            <a:off x="0" y="278595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47" name="OTLSHAPE_T_f4fcd5cd4d1e4f139515633c6945b409_Title"/>
          <p:cNvSpPr txBox="1"/>
          <p:nvPr>
            <p:custDataLst>
              <p:tags r:id="rId95"/>
            </p:custDataLst>
          </p:nvPr>
        </p:nvSpPr>
        <p:spPr>
          <a:xfrm>
            <a:off x="2793802" y="2630932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1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48" name="OTLSHAPE_T_f4fcd5cd4d1e4f139515633c6945b409_JoinedDate"/>
          <p:cNvSpPr txBox="1"/>
          <p:nvPr>
            <p:custDataLst>
              <p:tags r:id="rId96"/>
            </p:custDataLst>
          </p:nvPr>
        </p:nvSpPr>
        <p:spPr>
          <a:xfrm>
            <a:off x="3786005" y="2654173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6/3 - 6/4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49" name="OTLSHAPE_T_61bd4421f159413dba7281a5185e38b8_Shape"/>
          <p:cNvSpPr/>
          <p:nvPr>
            <p:custDataLst>
              <p:tags r:id="rId97"/>
            </p:custDataLst>
          </p:nvPr>
        </p:nvSpPr>
        <p:spPr>
          <a:xfrm>
            <a:off x="3735207" y="2886710"/>
            <a:ext cx="7620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0" name="OTLSHAPE_T_61bd4421f159413dba7281a5185e38b8_ShapePercentage" hidden="1"/>
          <p:cNvSpPr/>
          <p:nvPr>
            <p:custDataLst>
              <p:tags r:id="rId98"/>
            </p:custDataLst>
          </p:nvPr>
        </p:nvSpPr>
        <p:spPr>
          <a:xfrm>
            <a:off x="3735207" y="288671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1" name="OTLSHAPE_T_61bd4421f159413dba7281a5185e38b8_Duration" hidden="1"/>
          <p:cNvSpPr txBox="1"/>
          <p:nvPr>
            <p:custDataLst>
              <p:tags r:id="rId99"/>
            </p:custDataLst>
          </p:nvPr>
        </p:nvSpPr>
        <p:spPr>
          <a:xfrm>
            <a:off x="0" y="286495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52" name="OTLSHAPE_T_61bd4421f159413dba7281a5185e38b8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3019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53" name="OTLSHAPE_T_61bd4421f159413dba7281a5185e38b8_StartDate" hidden="1"/>
          <p:cNvSpPr txBox="1"/>
          <p:nvPr>
            <p:custDataLst>
              <p:tags r:id="rId101"/>
            </p:custDataLst>
          </p:nvPr>
        </p:nvSpPr>
        <p:spPr>
          <a:xfrm>
            <a:off x="0" y="301997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54" name="OTLSHAPE_T_61bd4421f159413dba7281a5185e38b8_EndDate" hidden="1"/>
          <p:cNvSpPr txBox="1"/>
          <p:nvPr>
            <p:custDataLst>
              <p:tags r:id="rId102"/>
            </p:custDataLst>
          </p:nvPr>
        </p:nvSpPr>
        <p:spPr>
          <a:xfrm>
            <a:off x="0" y="301997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55" name="OTLSHAPE_T_61bd4421f159413dba7281a5185e38b8_Title"/>
          <p:cNvSpPr txBox="1"/>
          <p:nvPr>
            <p:custDataLst>
              <p:tags r:id="rId103"/>
            </p:custDataLst>
          </p:nvPr>
        </p:nvSpPr>
        <p:spPr>
          <a:xfrm>
            <a:off x="3098091" y="286495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2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56" name="OTLSHAPE_T_61bd4421f159413dba7281a5185e38b8_JoinedDate"/>
          <p:cNvSpPr txBox="1"/>
          <p:nvPr>
            <p:custDataLst>
              <p:tags r:id="rId104"/>
            </p:custDataLst>
          </p:nvPr>
        </p:nvSpPr>
        <p:spPr>
          <a:xfrm>
            <a:off x="4546727" y="2888192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6/5 - 6/9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57" name="OTLSHAPE_T_2fdad40dfd14467b93d0a759296f251a_Shape"/>
          <p:cNvSpPr/>
          <p:nvPr>
            <p:custDataLst>
              <p:tags r:id="rId105"/>
            </p:custDataLst>
          </p:nvPr>
        </p:nvSpPr>
        <p:spPr>
          <a:xfrm>
            <a:off x="4495929" y="3120729"/>
            <a:ext cx="10668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8" name="OTLSHAPE_T_2fdad40dfd14467b93d0a759296f251a_ShapePercentage" hidden="1"/>
          <p:cNvSpPr/>
          <p:nvPr>
            <p:custDataLst>
              <p:tags r:id="rId106"/>
            </p:custDataLst>
          </p:nvPr>
        </p:nvSpPr>
        <p:spPr>
          <a:xfrm>
            <a:off x="4495929" y="312072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9" name="OTLSHAPE_T_2fdad40dfd14467b93d0a759296f251a_Duration" hidden="1"/>
          <p:cNvSpPr txBox="1"/>
          <p:nvPr>
            <p:custDataLst>
              <p:tags r:id="rId107"/>
            </p:custDataLst>
          </p:nvPr>
        </p:nvSpPr>
        <p:spPr>
          <a:xfrm>
            <a:off x="0" y="309896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60" name="OTLSHAPE_T_2fdad40dfd14467b93d0a759296f251a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325399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61" name="OTLSHAPE_T_2fdad40dfd14467b93d0a759296f251a_StartDate" hidden="1"/>
          <p:cNvSpPr txBox="1"/>
          <p:nvPr>
            <p:custDataLst>
              <p:tags r:id="rId109"/>
            </p:custDataLst>
          </p:nvPr>
        </p:nvSpPr>
        <p:spPr>
          <a:xfrm>
            <a:off x="0" y="325399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62" name="OTLSHAPE_T_2fdad40dfd14467b93d0a759296f251a_EndDate" hidden="1"/>
          <p:cNvSpPr txBox="1"/>
          <p:nvPr>
            <p:custDataLst>
              <p:tags r:id="rId110"/>
            </p:custDataLst>
          </p:nvPr>
        </p:nvSpPr>
        <p:spPr>
          <a:xfrm>
            <a:off x="0" y="3253994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63" name="OTLSHAPE_T_2fdad40dfd14467b93d0a759296f251a_Title"/>
          <p:cNvSpPr txBox="1"/>
          <p:nvPr>
            <p:custDataLst>
              <p:tags r:id="rId111"/>
            </p:custDataLst>
          </p:nvPr>
        </p:nvSpPr>
        <p:spPr>
          <a:xfrm>
            <a:off x="3858812" y="3098969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3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64" name="OTLSHAPE_T_2fdad40dfd14467b93d0a759296f251a_JoinedDate"/>
          <p:cNvSpPr txBox="1"/>
          <p:nvPr>
            <p:custDataLst>
              <p:tags r:id="rId112"/>
            </p:custDataLst>
          </p:nvPr>
        </p:nvSpPr>
        <p:spPr>
          <a:xfrm>
            <a:off x="5611737" y="3122210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6/10 - 6/16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65" name="OTLSHAPE_T_ac77bc1b615446839e0eba63c8d16a71_Shape"/>
          <p:cNvSpPr/>
          <p:nvPr>
            <p:custDataLst>
              <p:tags r:id="rId113"/>
            </p:custDataLst>
          </p:nvPr>
        </p:nvSpPr>
        <p:spPr>
          <a:xfrm>
            <a:off x="5560939" y="3354747"/>
            <a:ext cx="1524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6" name="OTLSHAPE_T_ac77bc1b615446839e0eba63c8d16a71_ShapePercentage" hidden="1"/>
          <p:cNvSpPr/>
          <p:nvPr>
            <p:custDataLst>
              <p:tags r:id="rId114"/>
            </p:custDataLst>
          </p:nvPr>
        </p:nvSpPr>
        <p:spPr>
          <a:xfrm>
            <a:off x="5560939" y="3354747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7" name="OTLSHAPE_T_ac77bc1b615446839e0eba63c8d16a71_Duration" hidden="1"/>
          <p:cNvSpPr txBox="1"/>
          <p:nvPr>
            <p:custDataLst>
              <p:tags r:id="rId115"/>
            </p:custDataLst>
          </p:nvPr>
        </p:nvSpPr>
        <p:spPr>
          <a:xfrm>
            <a:off x="0" y="333298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68" name="OTLSHAPE_T_ac77bc1b615446839e0eba63c8d16a71_TextPercentage" hidden="1"/>
          <p:cNvSpPr txBox="1"/>
          <p:nvPr>
            <p:custDataLst>
              <p:tags r:id="rId116"/>
            </p:custDataLst>
          </p:nvPr>
        </p:nvSpPr>
        <p:spPr>
          <a:xfrm>
            <a:off x="0" y="34880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69" name="OTLSHAPE_T_ac77bc1b615446839e0eba63c8d16a71_StartDate" hidden="1"/>
          <p:cNvSpPr txBox="1"/>
          <p:nvPr>
            <p:custDataLst>
              <p:tags r:id="rId117"/>
            </p:custDataLst>
          </p:nvPr>
        </p:nvSpPr>
        <p:spPr>
          <a:xfrm>
            <a:off x="0" y="348801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70" name="OTLSHAPE_T_ac77bc1b615446839e0eba63c8d16a71_EndDate" hidden="1"/>
          <p:cNvSpPr txBox="1"/>
          <p:nvPr>
            <p:custDataLst>
              <p:tags r:id="rId118"/>
            </p:custDataLst>
          </p:nvPr>
        </p:nvSpPr>
        <p:spPr>
          <a:xfrm>
            <a:off x="0" y="3488013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71" name="OTLSHAPE_T_ac77bc1b615446839e0eba63c8d16a71_Title"/>
          <p:cNvSpPr txBox="1"/>
          <p:nvPr>
            <p:custDataLst>
              <p:tags r:id="rId119"/>
            </p:custDataLst>
          </p:nvPr>
        </p:nvSpPr>
        <p:spPr>
          <a:xfrm>
            <a:off x="4061492" y="3332988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4 - zero duration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72" name="OTLSHAPE_T_ac77bc1b615446839e0eba63c8d16a71_JoinedDate"/>
          <p:cNvSpPr txBox="1"/>
          <p:nvPr>
            <p:custDataLst>
              <p:tags r:id="rId120"/>
            </p:custDataLst>
          </p:nvPr>
        </p:nvSpPr>
        <p:spPr>
          <a:xfrm>
            <a:off x="5763882" y="3356229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6/17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73" name="OTLSHAPE_T_a1fe2df1afb74a24b48db95b6b338bf9_Shape"/>
          <p:cNvSpPr/>
          <p:nvPr>
            <p:custDataLst>
              <p:tags r:id="rId121"/>
            </p:custDataLst>
          </p:nvPr>
        </p:nvSpPr>
        <p:spPr>
          <a:xfrm>
            <a:off x="5713083" y="3567007"/>
            <a:ext cx="24384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5111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4" name="OTLSHAPE_T_a1fe2df1afb74a24b48db95b6b338bf9_ShapePercentage" hidden="1"/>
          <p:cNvSpPr/>
          <p:nvPr>
            <p:custDataLst>
              <p:tags r:id="rId122"/>
            </p:custDataLst>
          </p:nvPr>
        </p:nvSpPr>
        <p:spPr>
          <a:xfrm>
            <a:off x="5713083" y="356700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5" name="OTLSHAPE_T_a1fe2df1afb74a24b48db95b6b338bf9_Duration" hidden="1"/>
          <p:cNvSpPr txBox="1"/>
          <p:nvPr>
            <p:custDataLst>
              <p:tags r:id="rId123"/>
            </p:custDataLst>
          </p:nvPr>
        </p:nvSpPr>
        <p:spPr>
          <a:xfrm>
            <a:off x="0" y="35670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12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76" name="OTLSHAPE_T_a1fe2df1afb74a24b48db95b6b338bf9_TextPercentage" hidden="1"/>
          <p:cNvSpPr txBox="1"/>
          <p:nvPr>
            <p:custDataLst>
              <p:tags r:id="rId124"/>
            </p:custDataLst>
          </p:nvPr>
        </p:nvSpPr>
        <p:spPr>
          <a:xfrm>
            <a:off x="0" y="372203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15%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77" name="OTLSHAPE_T_a1fe2df1afb74a24b48db95b6b338bf9_StartDate" hidden="1"/>
          <p:cNvSpPr txBox="1"/>
          <p:nvPr>
            <p:custDataLst>
              <p:tags r:id="rId125"/>
            </p:custDataLst>
          </p:nvPr>
        </p:nvSpPr>
        <p:spPr>
          <a:xfrm>
            <a:off x="0" y="3877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8978" name="OTLSHAPE_T_a1fe2df1afb74a24b48db95b6b338bf9_EndDate" hidden="1"/>
          <p:cNvSpPr txBox="1"/>
          <p:nvPr>
            <p:custDataLst>
              <p:tags r:id="rId126"/>
            </p:custDataLst>
          </p:nvPr>
        </p:nvSpPr>
        <p:spPr>
          <a:xfrm>
            <a:off x="0" y="38770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8979" name="OTLSHAPE_T_a1fe2df1afb74a24b48db95b6b338bf9_Title"/>
          <p:cNvSpPr txBox="1"/>
          <p:nvPr>
            <p:custDataLst>
              <p:tags r:id="rId127"/>
            </p:custDataLst>
          </p:nvPr>
        </p:nvSpPr>
        <p:spPr>
          <a:xfrm>
            <a:off x="5060176" y="3583347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3</a:t>
            </a:r>
            <a:endParaRPr lang="en-US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980" name="OTLSHAPE_T_a1fe2df1afb74a24b48db95b6b338bf9_JoinedDate"/>
          <p:cNvSpPr txBox="1"/>
          <p:nvPr>
            <p:custDataLst>
              <p:tags r:id="rId128"/>
            </p:custDataLst>
          </p:nvPr>
        </p:nvSpPr>
        <p:spPr>
          <a:xfrm>
            <a:off x="8198190" y="3591094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smtClean="0">
                <a:solidFill>
                  <a:srgbClr val="B20E12"/>
                </a:solidFill>
                <a:latin typeface="Calibri" panose="020F0502020204030204" pitchFamily="34" charset="0"/>
              </a:rPr>
              <a:t>Jun 18 - Jul 3</a:t>
            </a:r>
            <a:endParaRPr lang="en-US" sz="1000" b="1" spc="-2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8981" name="OTLSHAPE_T_b2528e25fb5f4019a02b029d7b23b862_Shape"/>
          <p:cNvSpPr/>
          <p:nvPr>
            <p:custDataLst>
              <p:tags r:id="rId129"/>
            </p:custDataLst>
          </p:nvPr>
        </p:nvSpPr>
        <p:spPr>
          <a:xfrm>
            <a:off x="5713083" y="3855466"/>
            <a:ext cx="914400" cy="1270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2" name="OTLSHAPE_T_b2528e25fb5f4019a02b029d7b23b862_ShapePercentage" hidden="1"/>
          <p:cNvSpPr/>
          <p:nvPr>
            <p:custDataLst>
              <p:tags r:id="rId130"/>
            </p:custDataLst>
          </p:nvPr>
        </p:nvSpPr>
        <p:spPr>
          <a:xfrm>
            <a:off x="5713083" y="3855466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3" name="OTLSHAPE_T_b2528e25fb5f4019a02b029d7b23b862_Duration" hidden="1"/>
          <p:cNvSpPr txBox="1"/>
          <p:nvPr>
            <p:custDataLst>
              <p:tags r:id="rId131"/>
            </p:custDataLst>
          </p:nvPr>
        </p:nvSpPr>
        <p:spPr>
          <a:xfrm>
            <a:off x="0" y="383370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84" name="OTLSHAPE_T_b2528e25fb5f4019a02b029d7b23b862_TextPercentage" hidden="1"/>
          <p:cNvSpPr txBox="1"/>
          <p:nvPr>
            <p:custDataLst>
              <p:tags r:id="rId132"/>
            </p:custDataLst>
          </p:nvPr>
        </p:nvSpPr>
        <p:spPr>
          <a:xfrm>
            <a:off x="0" y="398873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85" name="OTLSHAPE_T_b2528e25fb5f4019a02b029d7b23b862_StartDate" hidden="1"/>
          <p:cNvSpPr txBox="1"/>
          <p:nvPr>
            <p:custDataLst>
              <p:tags r:id="rId133"/>
            </p:custDataLst>
          </p:nvPr>
        </p:nvSpPr>
        <p:spPr>
          <a:xfrm>
            <a:off x="0" y="398873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86" name="OTLSHAPE_T_b2528e25fb5f4019a02b029d7b23b862_EndDate" hidden="1"/>
          <p:cNvSpPr txBox="1"/>
          <p:nvPr>
            <p:custDataLst>
              <p:tags r:id="rId134"/>
            </p:custDataLst>
          </p:nvPr>
        </p:nvSpPr>
        <p:spPr>
          <a:xfrm>
            <a:off x="0" y="398873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87" name="OTLSHAPE_T_b2528e25fb5f4019a02b029d7b23b862_Title"/>
          <p:cNvSpPr txBox="1"/>
          <p:nvPr>
            <p:custDataLst>
              <p:tags r:id="rId135"/>
            </p:custDataLst>
          </p:nvPr>
        </p:nvSpPr>
        <p:spPr>
          <a:xfrm>
            <a:off x="5075967" y="3833707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1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88" name="OTLSHAPE_T_b2528e25fb5f4019a02b029d7b23b862_JoinedDate"/>
          <p:cNvSpPr txBox="1"/>
          <p:nvPr>
            <p:custDataLst>
              <p:tags r:id="rId136"/>
            </p:custDataLst>
          </p:nvPr>
        </p:nvSpPr>
        <p:spPr>
          <a:xfrm>
            <a:off x="6676747" y="3856948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6/18 - 6/23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89" name="OTLSHAPE_T_ac1ef414023b498ab438285066d789ef_Shape"/>
          <p:cNvSpPr/>
          <p:nvPr>
            <p:custDataLst>
              <p:tags r:id="rId137"/>
            </p:custDataLst>
          </p:nvPr>
        </p:nvSpPr>
        <p:spPr>
          <a:xfrm>
            <a:off x="6625949" y="4089484"/>
            <a:ext cx="457200" cy="127000"/>
          </a:xfrm>
          <a:prstGeom prst="homePlate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0" name="OTLSHAPE_T_ac1ef414023b498ab438285066d789ef_ShapePercentage" hidden="1"/>
          <p:cNvSpPr/>
          <p:nvPr>
            <p:custDataLst>
              <p:tags r:id="rId138"/>
            </p:custDataLst>
          </p:nvPr>
        </p:nvSpPr>
        <p:spPr>
          <a:xfrm>
            <a:off x="6625949" y="4089484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1" name="OTLSHAPE_T_ac1ef414023b498ab438285066d789ef_Duration" hidden="1"/>
          <p:cNvSpPr txBox="1"/>
          <p:nvPr>
            <p:custDataLst>
              <p:tags r:id="rId139"/>
            </p:custDataLst>
          </p:nvPr>
        </p:nvSpPr>
        <p:spPr>
          <a:xfrm>
            <a:off x="0" y="40677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92" name="OTLSHAPE_T_ac1ef414023b498ab438285066d789ef_TextPercentage" hidden="1"/>
          <p:cNvSpPr txBox="1"/>
          <p:nvPr>
            <p:custDataLst>
              <p:tags r:id="rId140"/>
            </p:custDataLst>
          </p:nvPr>
        </p:nvSpPr>
        <p:spPr>
          <a:xfrm>
            <a:off x="0" y="422275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993" name="OTLSHAPE_T_ac1ef414023b498ab438285066d789ef_StartDate" hidden="1"/>
          <p:cNvSpPr txBox="1"/>
          <p:nvPr>
            <p:custDataLst>
              <p:tags r:id="rId141"/>
            </p:custDataLst>
          </p:nvPr>
        </p:nvSpPr>
        <p:spPr>
          <a:xfrm>
            <a:off x="0" y="422275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94" name="OTLSHAPE_T_ac1ef414023b498ab438285066d789ef_EndDate" hidden="1"/>
          <p:cNvSpPr txBox="1"/>
          <p:nvPr>
            <p:custDataLst>
              <p:tags r:id="rId142"/>
            </p:custDataLst>
          </p:nvPr>
        </p:nvSpPr>
        <p:spPr>
          <a:xfrm>
            <a:off x="0" y="422275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95" name="OTLSHAPE_T_ac1ef414023b498ab438285066d789ef_Title"/>
          <p:cNvSpPr txBox="1"/>
          <p:nvPr>
            <p:custDataLst>
              <p:tags r:id="rId143"/>
            </p:custDataLst>
          </p:nvPr>
        </p:nvSpPr>
        <p:spPr>
          <a:xfrm>
            <a:off x="5988833" y="4067725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smtClean="0">
                <a:solidFill>
                  <a:schemeClr val="accent3"/>
                </a:solidFill>
                <a:latin typeface="Calibri" panose="020F0502020204030204" pitchFamily="34" charset="0"/>
              </a:rPr>
              <a:t>Sub-task 2</a:t>
            </a:r>
            <a:endParaRPr lang="en-US" sz="1100" spc="-6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8996" name="OTLSHAPE_T_ac1ef414023b498ab438285066d789ef_JoinedDate"/>
          <p:cNvSpPr txBox="1"/>
          <p:nvPr>
            <p:custDataLst>
              <p:tags r:id="rId144"/>
            </p:custDataLst>
          </p:nvPr>
        </p:nvSpPr>
        <p:spPr>
          <a:xfrm>
            <a:off x="7133180" y="4090966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6/24 - 6/26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8997" name="OTLSHAPE_T_7b6fba2144cf463e8b9daf026c745a6d_Shape"/>
          <p:cNvSpPr/>
          <p:nvPr>
            <p:custDataLst>
              <p:tags r:id="rId145"/>
            </p:custDataLst>
          </p:nvPr>
        </p:nvSpPr>
        <p:spPr>
          <a:xfrm>
            <a:off x="7082382" y="4323503"/>
            <a:ext cx="10668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8" name="OTLSHAPE_T_7b6fba2144cf463e8b9daf026c745a6d_ShapePercentage" hidden="1"/>
          <p:cNvSpPr/>
          <p:nvPr>
            <p:custDataLst>
              <p:tags r:id="rId146"/>
            </p:custDataLst>
          </p:nvPr>
        </p:nvSpPr>
        <p:spPr>
          <a:xfrm>
            <a:off x="7082382" y="4323503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9" name="OTLSHAPE_T_7b6fba2144cf463e8b9daf026c745a6d_Duration" hidden="1"/>
          <p:cNvSpPr txBox="1"/>
          <p:nvPr>
            <p:custDataLst>
              <p:tags r:id="rId147"/>
            </p:custDataLst>
          </p:nvPr>
        </p:nvSpPr>
        <p:spPr>
          <a:xfrm>
            <a:off x="0" y="430174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000" name="OTLSHAPE_T_7b6fba2144cf463e8b9daf026c745a6d_TextPercentage" hidden="1"/>
          <p:cNvSpPr txBox="1"/>
          <p:nvPr>
            <p:custDataLst>
              <p:tags r:id="rId148"/>
            </p:custDataLst>
          </p:nvPr>
        </p:nvSpPr>
        <p:spPr>
          <a:xfrm>
            <a:off x="0" y="44567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01" name="OTLSHAPE_T_7b6fba2144cf463e8b9daf026c745a6d_StartDate" hidden="1"/>
          <p:cNvSpPr txBox="1"/>
          <p:nvPr>
            <p:custDataLst>
              <p:tags r:id="rId149"/>
            </p:custDataLst>
          </p:nvPr>
        </p:nvSpPr>
        <p:spPr>
          <a:xfrm>
            <a:off x="0" y="445676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02" name="OTLSHAPE_T_7b6fba2144cf463e8b9daf026c745a6d_EndDate" hidden="1"/>
          <p:cNvSpPr txBox="1"/>
          <p:nvPr>
            <p:custDataLst>
              <p:tags r:id="rId150"/>
            </p:custDataLst>
          </p:nvPr>
        </p:nvSpPr>
        <p:spPr>
          <a:xfrm>
            <a:off x="0" y="4456769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03" name="OTLSHAPE_T_7b6fba2144cf463e8b9daf026c745a6d_Title"/>
          <p:cNvSpPr txBox="1"/>
          <p:nvPr>
            <p:custDataLst>
              <p:tags r:id="rId151"/>
            </p:custDataLst>
          </p:nvPr>
        </p:nvSpPr>
        <p:spPr>
          <a:xfrm>
            <a:off x="6212644" y="4301744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2" smtClean="0">
                <a:solidFill>
                  <a:schemeClr val="accent3"/>
                </a:solidFill>
                <a:latin typeface="Calibri" panose="020F0502020204030204" pitchFamily="34" charset="0"/>
              </a:rPr>
              <a:t>Sub-sections 1</a:t>
            </a:r>
            <a:endParaRPr lang="en-US" sz="1100" spc="-2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9004" name="OTLSHAPE_T_7b6fba2144cf463e8b9daf026c745a6d_JoinedDate"/>
          <p:cNvSpPr txBox="1"/>
          <p:nvPr>
            <p:custDataLst>
              <p:tags r:id="rId152"/>
            </p:custDataLst>
          </p:nvPr>
        </p:nvSpPr>
        <p:spPr>
          <a:xfrm>
            <a:off x="8198190" y="432498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6/27 - 7/3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05" name="OTLSHAPE_T_8d75aaf91f11405d8720698af5304071_Shape"/>
          <p:cNvSpPr/>
          <p:nvPr>
            <p:custDataLst>
              <p:tags r:id="rId153"/>
            </p:custDataLst>
          </p:nvPr>
        </p:nvSpPr>
        <p:spPr>
          <a:xfrm>
            <a:off x="7082382" y="4557522"/>
            <a:ext cx="9144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6" name="OTLSHAPE_T_8d75aaf91f11405d8720698af5304071_ShapePercentage" hidden="1"/>
          <p:cNvSpPr/>
          <p:nvPr>
            <p:custDataLst>
              <p:tags r:id="rId154"/>
            </p:custDataLst>
          </p:nvPr>
        </p:nvSpPr>
        <p:spPr>
          <a:xfrm>
            <a:off x="7082382" y="4557522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7" name="OTLSHAPE_T_8d75aaf91f11405d8720698af5304071_Duration" hidden="1"/>
          <p:cNvSpPr txBox="1"/>
          <p:nvPr>
            <p:custDataLst>
              <p:tags r:id="rId155"/>
            </p:custDataLst>
          </p:nvPr>
        </p:nvSpPr>
        <p:spPr>
          <a:xfrm>
            <a:off x="0" y="453576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008" name="OTLSHAPE_T_8d75aaf91f11405d8720698af5304071_TextPercentage" hidden="1"/>
          <p:cNvSpPr txBox="1"/>
          <p:nvPr>
            <p:custDataLst>
              <p:tags r:id="rId156"/>
            </p:custDataLst>
          </p:nvPr>
        </p:nvSpPr>
        <p:spPr>
          <a:xfrm>
            <a:off x="0" y="469078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09" name="OTLSHAPE_T_8d75aaf91f11405d8720698af5304071_StartDate" hidden="1"/>
          <p:cNvSpPr txBox="1"/>
          <p:nvPr>
            <p:custDataLst>
              <p:tags r:id="rId157"/>
            </p:custDataLst>
          </p:nvPr>
        </p:nvSpPr>
        <p:spPr>
          <a:xfrm>
            <a:off x="0" y="469078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10" name="OTLSHAPE_T_8d75aaf91f11405d8720698af5304071_EndDate" hidden="1"/>
          <p:cNvSpPr txBox="1"/>
          <p:nvPr>
            <p:custDataLst>
              <p:tags r:id="rId158"/>
            </p:custDataLst>
          </p:nvPr>
        </p:nvSpPr>
        <p:spPr>
          <a:xfrm>
            <a:off x="0" y="4690787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11" name="OTLSHAPE_T_8d75aaf91f11405d8720698af5304071_Title"/>
          <p:cNvSpPr txBox="1"/>
          <p:nvPr>
            <p:custDataLst>
              <p:tags r:id="rId159"/>
            </p:custDataLst>
          </p:nvPr>
        </p:nvSpPr>
        <p:spPr>
          <a:xfrm>
            <a:off x="6201044" y="4535763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Sub-sub-task 1</a:t>
            </a:r>
            <a:endParaRPr lang="en-US" sz="11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9012" name="OTLSHAPE_T_8d75aaf91f11405d8720698af5304071_JoinedDate"/>
          <p:cNvSpPr txBox="1"/>
          <p:nvPr>
            <p:custDataLst>
              <p:tags r:id="rId160"/>
            </p:custDataLst>
          </p:nvPr>
        </p:nvSpPr>
        <p:spPr>
          <a:xfrm>
            <a:off x="8046046" y="4559004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6/27 - 7/2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13" name="OTLSHAPE_T_dc59864a8fe6461f93f8543967c3a710_Shape"/>
          <p:cNvSpPr/>
          <p:nvPr>
            <p:custDataLst>
              <p:tags r:id="rId161"/>
            </p:custDataLst>
          </p:nvPr>
        </p:nvSpPr>
        <p:spPr>
          <a:xfrm>
            <a:off x="7995248" y="4791540"/>
            <a:ext cx="152400" cy="127000"/>
          </a:xfrm>
          <a:prstGeom prst="homePlate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4" name="OTLSHAPE_T_dc59864a8fe6461f93f8543967c3a710_ShapePercentage" hidden="1"/>
          <p:cNvSpPr/>
          <p:nvPr>
            <p:custDataLst>
              <p:tags r:id="rId162"/>
            </p:custDataLst>
          </p:nvPr>
        </p:nvSpPr>
        <p:spPr>
          <a:xfrm>
            <a:off x="7995248" y="47915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5" name="OTLSHAPE_T_dc59864a8fe6461f93f8543967c3a710_Duration" hidden="1"/>
          <p:cNvSpPr txBox="1"/>
          <p:nvPr>
            <p:custDataLst>
              <p:tags r:id="rId163"/>
            </p:custDataLst>
          </p:nvPr>
        </p:nvSpPr>
        <p:spPr>
          <a:xfrm>
            <a:off x="0" y="4769781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016" name="OTLSHAPE_T_dc59864a8fe6461f93f8543967c3a710_TextPercentage" hidden="1"/>
          <p:cNvSpPr txBox="1"/>
          <p:nvPr>
            <p:custDataLst>
              <p:tags r:id="rId164"/>
            </p:custDataLst>
          </p:nvPr>
        </p:nvSpPr>
        <p:spPr>
          <a:xfrm>
            <a:off x="0" y="49248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17" name="OTLSHAPE_T_dc59864a8fe6461f93f8543967c3a710_StartDate" hidden="1"/>
          <p:cNvSpPr txBox="1"/>
          <p:nvPr>
            <p:custDataLst>
              <p:tags r:id="rId165"/>
            </p:custDataLst>
          </p:nvPr>
        </p:nvSpPr>
        <p:spPr>
          <a:xfrm>
            <a:off x="0" y="4924806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18" name="OTLSHAPE_T_dc59864a8fe6461f93f8543967c3a710_EndDate" hidden="1"/>
          <p:cNvSpPr txBox="1"/>
          <p:nvPr>
            <p:custDataLst>
              <p:tags r:id="rId166"/>
            </p:custDataLst>
          </p:nvPr>
        </p:nvSpPr>
        <p:spPr>
          <a:xfrm>
            <a:off x="0" y="4924806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9019" name="OTLSHAPE_T_dc59864a8fe6461f93f8543967c3a710_Title"/>
          <p:cNvSpPr txBox="1"/>
          <p:nvPr>
            <p:custDataLst>
              <p:tags r:id="rId167"/>
            </p:custDataLst>
          </p:nvPr>
        </p:nvSpPr>
        <p:spPr>
          <a:xfrm>
            <a:off x="7113910" y="476978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Sub-sub-task 2</a:t>
            </a:r>
            <a:endParaRPr lang="en-US" sz="11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9020" name="OTLSHAPE_T_dc59864a8fe6461f93f8543967c3a710_JoinedDate"/>
          <p:cNvSpPr txBox="1"/>
          <p:nvPr>
            <p:custDataLst>
              <p:tags r:id="rId168"/>
            </p:custDataLst>
          </p:nvPr>
        </p:nvSpPr>
        <p:spPr>
          <a:xfrm>
            <a:off x="8198190" y="4793022"/>
            <a:ext cx="152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mtClean="0">
                <a:solidFill>
                  <a:srgbClr val="BFBFBF"/>
                </a:solidFill>
                <a:latin typeface="Calibri" panose="020F0502020204030204" pitchFamily="34" charset="0"/>
              </a:rPr>
              <a:t>7/3</a:t>
            </a:r>
            <a:endParaRPr lang="en-US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2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4" y="1582387"/>
            <a:ext cx="4083297" cy="2268498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91726" y="319846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To change and update this template </a:t>
            </a:r>
            <a:r>
              <a:rPr lang="en-US" sz="2400" dirty="0" smtClean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automatically, </a:t>
            </a:r>
            <a:endParaRPr lang="en-US" sz="2400" dirty="0">
              <a:solidFill>
                <a:srgbClr val="D24726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download the </a:t>
            </a:r>
            <a:r>
              <a:rPr lang="en-US" sz="2400" dirty="0" smtClean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free Office </a:t>
            </a:r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Timeline PowerPoint add-in!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1984" y="1770434"/>
            <a:ext cx="2993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award winning,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Gantt chart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maker that's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easy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use.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21984" y="2750716"/>
            <a:ext cx="310237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Built directly into PowerPoint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5" y="4226010"/>
            <a:ext cx="4081992" cy="2267773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9085" y="1851321"/>
            <a:ext cx="405602" cy="405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9061" y="4482068"/>
            <a:ext cx="3851449" cy="161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2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nRydWUsIlZlcnNpb24iOnsiJGlkIjoiMiIsIlZlcnNpb24iOiIzLjAuMSIsIk9yaWdpbmFsQXNzZW1ibHlWZXJzaW9uIjoiMi4wMi4wMS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mZhbHNlLCJFbGFwc2VkVGltZUZvcm1hdCI6MSwiVG9kYXlNYXJrZXJQb3NpdGlvbiI6MCwiUXVpY2tQb3NpdGlvbiI6MiwiQWJzb2x1dGVQb3NpdGlvbiI6NDA1LjAsIk1hcmdpbiI6eyIkaWQiOiI0OSIsIlRvcCI6MCwiTGVmdCI6MTAsIlJpZ2h0IjoxMCwiQm90dG9tIjowfSwiUGFkZGluZyI6eyIkaWQiOiI1MCIsIlRvcCI6MCwiTGVmdCI6MCwiUmlnaHQiOjAsIkJvdHRvbSI6MH0sIkJhY2tncm91bmQiOnsiJGlkIjoiNTEiLCJDb2xvciI6eyIkaWQiOiI1MiIsIkEiOjI1NSwiUiI6NjgsIkciOjg0LCJCIjoxMDZ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E2NSwiRyI6MTY1LCJCIjoxNj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kZGQgTU1NIGQiLCJTZXBhcmF0b3IiOiIvIiwiVXNlSW50ZXJuYXRpb25hbERhdGVGb3JtYXQiOmZhbHNlfSwiSXNWaXNpYmxlIjp0cnVlLCJQYXJlbnRTdHlsZSI6bnVsbH0sIkRlZmF1bHRUYXNrU3R5bGUiOnsiJGlkIjoiODAiLCJTaGFwZSI6MSwiU2hhcGVUaGlja25lc3MiOjA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X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mZhbHNlLCJJc0l0YWxpYyI6ZmFsc2UsIklzVW5kZXJsaW5lZCI6ZmFsc2UsIlBhcmVudFN0eWxlIjpudWxsfSwiQXV0b1NpemUiOjAsIkZvcmVncm91bmQiOnsiJGlkIjoiMTA5IiwiQ29sb3IiOnsiJGlkIjoiMTEwIiwiQSI6MjU1LCJSIjoxNjUsIkciOjE2NSwiQiI6MTY1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iLCJTZXBhcmF0b3IiOiIvIiwiVXNlSW50ZXJuYXRpb25hbERhdGVGb3JtYXQiOmZhbHNlfSwiSXNWaXNpYmxlIjp0cnVlLCJQYXJlbnRTdHlsZSI6bnVsbH0sIlNob3dFbGFwc2VkVGltZUdyYWRpZW50U3R5bGUiOmZhbHNlfSwiU2NhbGUiOnsiJGlkIjoiMTIyIiwiU3RhcnREYXRlIjoiMjAxNS0wNS0xOVQwMDowMDowMFoiLCJFbmREYXRlIjoiMjAxNS0wNy0wM1QyMzo1OTo1OVoiLCJGb3JtYXQiOiJ3IiwiVHlwZSI6MSwiQXV0b0RhdGVSYW5nZSI6dHJ1ZSwiV29ya2luZ0RheXMiOjMxLCJUb2RheU1hcmtlclRleHQiOiJUb2RheSIsIkF1dG9TY2FsZVR5cGUiOmZhbHNlfSwiTWlsZXN0b25lcyI6W3siJGlkIjoiMTIzIiwiRGF0ZSI6IjIwMTUtMDUtMTlUMDA6MDA6MDBaIiwiU3R5bGUiOnsiJGlkIjoiMTI0IiwiU2hhcGUiOjEzLCJDb25uZWN0b3JNYXJnaW4iOnsiJHJlZiI6IjU0In0sIkNvbm5lY3RvclN0eWxlIjp7IiRpZCI6IjEyNSIsIkxpbmVDb2xvciI6eyIkaWQiOiIxMjYiLCIkdHlwZSI6Ik5MUkUuQ29tbW9uLkRvbS5Tb2xpZENvbG9yQnJ1c2gsIE5MUkUuQ29tbW9uIiwiQ29sb3IiOnsiJGlkIjoiMTI3IiwiQSI6MjU1LCJSIjoyNTUsIkciOjE5MiwiQiI6MH19LCJMaW5lV2VpZ2h0IjoxLjAsIkxpbmVUeXBlIjowLCJQYXJlbnRTdHlsZSI6eyIkcmVmIjoiNTUifX0sIklzQmVsb3dUaW1lYmFuZCI6dHJ1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I1NSwiRyI6MTkyLCJCIjowfX0sIklzVmlzaWJsZSI6dHJ1ZSwiV2lkdGgiOjE4LjAsIkhlaWdodCI6MjA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hbGlicmkiLCJJc0JvbGQiOnRydWUsIklzSXRhbGljIjpmYWxzZSwiSXNVbmRlcmxpbmVkIjpmYWxzZSwiUGFyZW50U3R5bGUiOnsiJHJlZiI6IjY2In19LCJBdXRvU2l6ZSI6MCwiRm9yZWdyb3VuZCI6eyIkcmVmIjoiNjci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IkaWQiOiIxMzkiLCJSYXRpbyI6MC4xNjI2NDE5NjQwMDU4MzUyOCwiSXNDdXN0b20iOnRydWV9LCJJZCI6ImNlNDliNDYxLWRhZGEtNGI0Yi1hODAxLTZmOTdjNWQ2OTEyMCIsIlRpdGxlIjoiTWlsZXN0b25lIDEiLCJOb3RlIjpudWxsLCJIeXBlcmxpbmsiOm51bGwsIklzQ2hhbmdlZCI6ZmFsc2UsIklzTmV3Ijp0cnVlfSx7IiRpZCI6IjE0MCIsIkRhdGUiOiIyMDE1LTA1LTIzVDAwOjAwOjAwWiIsIlN0eWxlIjp7IiRpZCI6IjE0MSIsIlNoYXBlIjoxLCJDb25uZWN0b3JNYXJnaW4iOnsiJHJlZiI6IjU0In0sIkNvbm5lY3RvclN0eWxlIjp7IiRpZCI6IjE0MiIsIkxpbmVDb2xvciI6eyIkaWQiOiIxNDMiLCIkdHlwZSI6Ik5MUkUuQ29tbW9uLkRvbS5Tb2xpZENvbG9yQnJ1c2gsIE5MUkUuQ29tbW9uIiwiQ29sb3IiOnsiJGlkIjoiMTQ0IiwiQSI6MjU1LCJSIjo5MSwiRyI6MTU1LCJCIjoyMTN9fSwiTGluZVdlaWdodCI6MS4wLCJMaW5lVHlwZSI6MCwiUGFyZW50U3R5bGUiOnsiJHJlZiI6IjU1In19LCJJc0JlbG93VGltZWJhbmQiOnRydWUsIkhpZGVEYXRlIjpmYWxzZSwiU2hhcGVTaXplIjoxLCJTcGFjaW5nIjowLjAsIlBhZGRpbmciOnsiJGlkIjoiMTQ1IiwiVG9wIjowLCJMZWZ0IjowLCJSaWdodCI6MCwiQm90dG9tIjowfSwiU2hhcGVTdHlsZSI6eyIkaWQiOiIxNDYiLCJNYXJnaW4iOnsiJHJlZiI6IjYwIn0sIlBhZGRpbmciOnsiJHJlZiI6IjYxIn0sIkJhY2tncm91bmQiOnsiJGlkIjoiMTQ3IiwiQ29sb3IiOnsiJGlkIjoiMTQ4IiwiQSI6MjU1LCJSIjo5MSwiRyI6MTU1LCJCIjoyMTN9fSwiSXNWaXNpYmxlIjp0cnVlLCJXaWR0aCI6MTguMCwiSGVpZ2h0IjoyMC4wLCJCb3JkZXJTdHlsZSI6eyIkaWQiOiIxNDkiLCJMaW5lQ29sb3IiOnsiJHJlZiI6IjYzIn0sIkxpbmVXZWlnaHQiOjAuMCwiTGluZVR5cGUiOjAsIlBhcmVudFN0eWxlIjp7IiRyZWYiOiI2MiJ9fSwiUGFyZW50U3R5bGUiOnsiJHJlZiI6IjU5In19LCJUaXRsZVN0eWxlIjp7IiRpZCI6IjE1MCIsIkZvbnRTZXR0aW5ncyI6eyIkaWQiOiIxNTEiLCJGb250U2l6ZSI6MTEsIkZvbnROYW1lIjoiQ2FsaWJyaSIsIklzQm9sZCI6dHJ1ZSwiSXNJdGFsaWMiOmZhbHNlLCJJc1VuZGVybGluZWQiOmZhbHNlLCJQYXJlbnRTdHlsZSI6eyIkcmVmIjoiNjYifX0sIkF1dG9TaXplIjowLCJGb3JlZ3JvdW5kIjp7IiRyZWYiOiI2NyJ9LCJNYXhXaWR0aCI6NTY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iIsIkxpbmVDb2xvciI6bnVsbCwiTGluZVdlaWdodCI6MC4wLCJMaW5lVHlwZSI6MCwiUGFyZW50U3R5bGUiOm51bGx9LCJQYXJlbnRTdHlsZSI6eyIkcmVmIjoiNjUifX0sIkRhdGVTdHlsZSI6eyIkaWQiOiIxNTMiLCJGb250U2V0dGluZ3MiOnsiJGlkIjoiMTU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1IiwiTGluZUNvbG9yIjpudWxsLCJMaW5lV2VpZ2h0IjowLjAsIkxpbmVUeXBlIjowLCJQYXJlbnRTdHlsZSI6bnVsbH0sIlBhcmVudFN0eWxlIjp7IiRyZWYiOiI3MiJ9fSwiRGF0ZUZvcm1hdCI6eyIkcmVmIjoiNzkifSwiSXNWaXNpYmxlIjp0cnVlLCJQYXJlbnRTdHlsZSI6eyIkcmVmIjoiNTMifX0sIlBvc2l0aW9uIjp7IiRpZCI6IjE1NiIsIlJhdGlvIjowLjAsIklzQ3VzdG9tIjpmYWxzZX0sIklkIjoiZmY3ZGVjYjYtZTBkYi00ODUxLWFjNzctY2M4OTAyNDQwMDA3IiwiVGl0bGUiOiJNaWxlc3RvbmUgMiIsIk5vdGUiOm51bGwsIkh5cGVybGluayI6bnVsbCwiSXNDaGFuZ2VkIjpmYWxzZSwiSXNOZXciOnRydWV9LHsiJGlkIjoiMTU3IiwiRGF0ZSI6IjIwMTUtMDYtMDNUMDA6MDA6MDBaIiwiU3R5bGUiOnsiJGlkIjoiMTU4IiwiU2hhcGUiOjEsIkNvbm5lY3Rvck1hcmdpbiI6eyIkcmVmIjoiNTQifSwiQ29ubmVjdG9yU3R5bGUiOnsiJGlkIjoiMTU5IiwiTGluZUNvbG9yIjp7IiRpZCI6IjE2MCIsIiR0eXBlIjoiTkxSRS5Db21tb24uRG9tLlNvbGlkQ29sb3JCcnVzaCwgTkxSRS5Db21tb24iLCJDb2xvciI6eyIkaWQiOiIxNjEiLCJBIjoyNTUsIlIiOjIzNywiRyI6MTI1LCJCIjo0OX19LCJMaW5lV2VpZ2h0IjoxLjAsIkxpbmVUeXBlIjowLCJQYXJlbnRTdHlsZSI6eyIkcmVmIjoiNTUifX0sIklzQmVsb3dUaW1lYmFuZCI6dHJ1ZSwiSGlkZURhdGUiOmZhbHNlLCJTaGFwZVNpemUiOjEsIlNwYWNpbmciOjAuMCwiUGFkZGluZyI6eyIkaWQiOiIxNjIiLCJUb3AiOjAsIkxlZnQiOjAsIlJpZ2h0IjowLCJCb3R0b20iOjB9LCJTaGFwZVN0eWxlIjp7IiRpZCI6IjE2MyIsIk1hcmdpbiI6eyIkcmVmIjoiNjAifSwiUGFkZGluZyI6eyIkcmVmIjoiNjEifSwiQmFja2dyb3VuZCI6eyIkaWQiOiIxNjQiLCJDb2xvciI6eyIkaWQiOiIxNjUiLCJBIjoyNTUsIlIiOjIzNywiRyI6MTI1LCJCIjo0OX19LCJJc1Zpc2libGUiOnRydWUsIldpZHRoIjoxOC4wLCJIZWlnaHQiOjIwLjAsIkJvcmRlclN0eWxlIjp7IiRpZCI6IjE2NiIsIkxpbmVDb2xvciI6eyIkcmVmIjoiNjMifSwiTGluZVdlaWdodCI6MC4wLCJMaW5lVHlwZSI6MCwiUGFyZW50U3R5bGUiOnsiJHJlZiI6IjYyIn19LCJQYXJlbnRTdHlsZSI6eyIkcmVmIjoiNTkifX0sIlRpdGxlU3R5bGUiOnsiJGlkIjoiMTY3IiwiRm9udFNldHRpbmdzIjp7IiRpZCI6IjE2OCIsIkZvbnRTaXplIjoxMSwiRm9udE5hbWUiOiJDYWxpYnJpIiwiSXNCb2xkIjp0cnVlLCJJc0l0YWxpYyI6ZmFsc2UsIklzVW5kZXJsaW5lZCI6ZmFsc2UsIlBhcmVudFN0eWxlIjp7IiRyZWYiOiI2NiJ9fSwiQXV0b1NpemUiOjAsIkZvcmVncm91bmQiOnsiJHJlZiI6IjY3In0sIk1heFdpZHRoIjo1Ni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Y5IiwiTGluZUNvbG9yIjpudWxsLCJMaW5lV2VpZ2h0IjowLjAsIkxpbmVUeXBlIjowLCJQYXJlbnRTdHlsZSI6bnVsbH0sIlBhcmVudFN0eWxlIjp7IiRyZWYiOiI2NSJ9fSwiRGF0ZVN0eWxlIjp7IiRpZCI6IjE3MCIsIkZvbnRTZXR0aW5ncyI6eyIkaWQiOiIxNz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IiLCJMaW5lQ29sb3IiOm51bGwsIkxpbmVXZWlnaHQiOjAuMCwiTGluZVR5cGUiOjAsIlBhcmVudFN0eWxlIjpudWxsfSwiUGFyZW50U3R5bGUiOnsiJHJlZiI6IjcyIn19LCJEYXRlRm9ybWF0Ijp7IiRyZWYiOiI3OSJ9LCJJc1Zpc2libGUiOnRydWUsIlBhcmVudFN0eWxlIjp7IiRyZWYiOiI1MyJ9fSwiUG9zaXRpb24iOnsiJGlkIjoiMTczIiwiUmF0aW8iOjAuMTIwNTQ2NDY4ODUyNDc4OCwiSXNDdXN0b20iOnRydWV9LCJJZCI6Ijk0MzhiODVlLWUxZjUtNDA2MS05ODA3LTMzYmQ0NzQ4OTA5NCIsIlRpdGxlIjoiTWlsZXN0b25lIDMiLCJOb3RlIjpudWxsLCJIeXBlcmxpbmsiOm51bGwsIklzQ2hhbmdlZCI6ZmFsc2UsIklzTmV3Ijp0cnVlfSx7IiRpZCI6IjE3NCIsIkRhdGUiOiIyMDE1LTA2LTE4VDAwOjAwOjAwWiIsIlN0eWxlIjp7IiRpZCI6IjE3NSIsIlNoYXBlIjoxLCJDb25uZWN0b3JNYXJnaW4iOnsiJHJlZiI6IjU0In0sIkNvbm5lY3RvclN0eWxlIjp7IiRpZCI6IjE3NiIsIkxpbmVDb2xvciI6eyIkaWQiOiIxNzciLCIkdHlwZSI6Ik5MUkUuQ29tbW9uLkRvbS5Tb2xpZENvbG9yQnJ1c2gsIE5MUkUuQ29tbW9uIiwiQ29sb3IiOnsiJGlkIjoiMTc4IiwiQSI6MjU1LCJSIjoxNzgsIkciOjE0LCJCIjoxOH19LCJMaW5lV2VpZ2h0IjoxLjAsIkxpbmVUeXBlIjowLCJQYXJlbnRTdHlsZSI6eyIkcmVmIjoiNTUifX0sIklzQmVsb3dUaW1lYmFuZCI6dHJ1ZSwiSGlkZURhdGUiOmZhbHNlLCJTaGFwZVNpemUiOjEsIlNwYWNpbmciOjAuMCwiUGFkZGluZyI6eyIkaWQiOiIxNzkiLCJUb3AiOjAsIkxlZnQiOjAsIlJpZ2h0IjowLCJCb3R0b20iOjB9LCJTaGFwZVN0eWxlIjp7IiRpZCI6IjE4MCIsIk1hcmdpbiI6eyIkcmVmIjoiNjAifSwiUGFkZGluZyI6eyIkcmVmIjoiNjEifSwiQmFja2dyb3VuZCI6eyIkaWQiOiIxODEiLCJDb2xvciI6eyIkaWQiOiIxODIiLCJBIjoyNTUsIlIiOjE3OCwiRyI6MTQsIkIiOjE4fX0sIklzVmlzaWJsZSI6dHJ1ZSwiV2lkdGgiOjE4LjAsIkhlaWdodCI6MjAuMCwiQm9yZGVyU3R5bGUiOnsiJGlkIjoiMTgzIiwiTGluZUNvbG9yIjp7IiRyZWYiOiI2MyJ9LCJMaW5lV2VpZ2h0IjowLjAsIkxpbmVUeXBlIjowLCJQYXJlbnRTdHlsZSI6eyIkcmVmIjoiNjIifX0sIlBhcmVudFN0eWxlIjp7IiRyZWYiOiI1OSJ9fSwiVGl0bGVTdHlsZSI6eyIkaWQiOiIxODQiLCJGb250U2V0dGluZ3MiOnsiJGlkIjoiMTg1IiwiRm9udFNpemUiOjExLCJGb250TmFtZSI6IkNhbGlicmkiLCJJc0JvbGQiOnRydWUsIklzSXRhbGljIjpmYWxzZSwiSXNVbmRlcmxpbmVkIjpmYWxzZSwiUGFyZW50U3R5bGUiOnsiJHJlZiI6IjY2In19LCJBdXRvU2l6ZSI6MCwiRm9yZWdyb3VuZCI6eyIkcmVmIjoiNjci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YiLCJMaW5lQ29sb3IiOm51bGwsIkxpbmVXZWlnaHQiOjAuMCwiTGluZVR5cGUiOjAsIlBhcmVudFN0eWxlIjpudWxsfSwiUGFyZW50U3R5bGUiOnsiJHJlZiI6IjY1In19LCJEYXRlU3R5bGUiOnsiJGlkIjoiMTg3IiwiRm9udFNldHRpbmdzIjp7IiRpZCI6IjE4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OSIsIkxpbmVDb2xvciI6bnVsbCwiTGluZVdlaWdodCI6MC4wLCJMaW5lVHlwZSI6MCwiUGFyZW50U3R5bGUiOm51bGx9LCJQYXJlbnRTdHlsZSI6eyIkcmVmIjoiNzIifX0sIkRhdGVGb3JtYXQiOnsiJHJlZiI6Ijc5In0sIklzVmlzaWJsZSI6dHJ1ZSwiUGFyZW50U3R5bGUiOnsiJHJlZiI6IjUzIn19LCJQb3NpdGlvbiI6eyIkaWQiOiIxOTAiLCJSYXRpbyI6MC4wLCJJc0N1c3RvbSI6ZmFsc2V9LCJJZCI6ImQ2NTVmMDg5LTQ3N2ItNDM2Zi1hY2M1LTMwNDgwZWFlODRlNSIsIlRpdGxlIjoiTWlsZXN0b25lIDQiLCJOb3RlIjpudWxsLCJIeXBlcmxpbmsiOm51bGwsIklzQ2hhbmdlZCI6ZmFsc2UsIklzTmV3Ijp0cnVlfSx7IiRpZCI6IjE5MSIsIkRhdGUiOiIyMDE1LTA3LTAzVDAwOjAwOjAwWiIsIlN0eWxlIjp7IiRpZCI6IjE5MiIsIlNoYXBlIjoxNCwiQ29ubmVjdG9yTWFyZ2luIjp7IiRyZWYiOiI1NCJ9LCJDb25uZWN0b3JTdHlsZSI6eyIkaWQiOiIxOTMiLCJMaW5lQ29sb3IiOnsiJGlkIjoiMTk0IiwiJHR5cGUiOiJOTFJFLkNvbW1vbi5Eb20uU29saWRDb2xvckJydXNoLCBOTFJFLkNvbW1vbiIsIkNvbG9yIjp7IiRpZCI6IjE5NSIsIkEiOjI1NSwiUiI6MTEyLCJHIjoxNzMsIkIiOjcxfX0sIkxpbmVXZWlnaHQiOjEuMCwiTGluZVR5cGUiOjAsIlBhcmVudFN0eWxlIjp7IiRyZWYiOiI1NSJ9fSwiSXNCZWxvd1RpbWViYW5kIjp0cnVlLCJIaWRlRGF0ZSI6ZmFsc2UsIlNoYXBlU2l6ZSI6MSwiU3BhY2luZyI6MC4wLCJQYWRkaW5nIjp7IiRpZCI6IjE5NiIsIlRvcCI6MCwiTGVmdCI6MCwiUmlnaHQiOjAsIkJvdHRvbSI6MH0sIlNoYXBlU3R5bGUiOnsiJGlkIjoiMTk3IiwiTWFyZ2luIjp7IiRyZWYiOiI2MCJ9LCJQYWRkaW5nIjp7IiRyZWYiOiI2MSJ9LCJCYWNrZ3JvdW5kIjp7IiRpZCI6IjE5OCIsIkNvbG9yIjp7IiRpZCI6IjE5OSIsIkEiOjI1NSwiUiI6MTEyLCJHIjoxNzMsIkIiOjcxfX0sIklzVmlzaWJsZSI6dHJ1ZSwiV2lkdGgiOjE4LjAsIkhlaWdodCI6MjAuMCwiQm9yZGVyU3R5bGUiOnsiJGlkIjoiMjAwIiwiTGluZUNvbG9yIjp7IiRyZWYiOiI2MyJ9LCJMaW5lV2VpZ2h0IjowLjAsIkxpbmVUeXBlIjowLCJQYXJlbnRTdHlsZSI6eyIkcmVmIjoiNjIifX0sIlBhcmVudFN0eWxlIjp7IiRyZWYiOiI1OSJ9fSwiVGl0bGVTdHlsZSI6eyIkaWQiOiIyMDEiLCJGb250U2V0dGluZ3MiOnsiJGlkIjoiMjAyIiwiRm9udFNpemUiOjExLCJGb250TmFtZSI6IkNhbGlicmkiLCJJc0JvbGQiOnRydWUsIklzSXRhbGljIjpmYWxzZSwiSXNVbmRlcmxpbmVkIjpmYWxzZSwiUGFyZW50U3R5bGUiOnsiJHJlZiI6IjY2In19LCJBdXRvU2l6ZSI6MCwiRm9yZWdyb3VuZCI6eyIkcmVmIjoiNjci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MiLCJMaW5lQ29sb3IiOm51bGwsIkxpbmVXZWlnaHQiOjAuMCwiTGluZVR5cGUiOjAsIlBhcmVudFN0eWxlIjpudWxsfSwiUGFyZW50U3R5bGUiOnsiJHJlZiI6IjY1In19LCJEYXRlU3R5bGUiOnsiJGlkIjoiMjA0IiwiRm9udFNldHRpbmdzIjp7IiRpZCI6IjIwN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iIsIkxpbmVDb2xvciI6bnVsbCwiTGluZVdlaWdodCI6MC4wLCJMaW5lVHlwZSI6MCwiUGFyZW50U3R5bGUiOm51bGx9LCJQYXJlbnRTdHlsZSI6eyIkcmVmIjoiNzIifX0sIkRhdGVGb3JtYXQiOnsiJHJlZiI6Ijc5In0sIklzVmlzaWJsZSI6dHJ1ZSwiUGFyZW50U3R5bGUiOnsiJHJlZiI6IjUzIn19LCJQb3NpdGlvbiI6eyIkaWQiOiIyMDciLCJSYXRpbyI6MC4xMjA1NDY0Njg4NTI0Nzg4LCJJc0N1c3RvbSI6dHJ1ZX0sIklkIjoiMDBiNzk0OTgtMmY0MS00ODdhLWEyMjgtNTg2NGUzMGMwNDQ1IiwiVGl0bGUiOiJNaWxlc3RvbmUgNSIsIk5vdGUiOm51bGwsIkh5cGVybGluayI6bnVsbCwiSXNDaGFuZ2VkIjpmYWxzZSwiSXNOZXciOnRydWV9XSwiVGFza3MiOlt7IiRpZCI6IjIwOCIsIkdyb3VwTmFtZSI6bnVsbCwiU3RhcnREYXRlIjoiMjAxNS0wNS0xOVQwMDowMDowMFoiLCJFbmREYXRlIjoiMjAxNS0wNi0wMlQyMzo1OTo1OVoiLCJQZXJjZW50YWdlQ29tcGxldGUiOjEwMC4wLCJTdHlsZSI6eyIkaWQiOiIyMDkiLCJTaGFwZSI6NiwiU2hhcGVUaGlja25lc3MiOjEsIkR1cmF0aW9uRm9ybWF0IjowLCJJbmNsdWRlTm9uV29ya2luZ0RheXNJbkR1cmF0aW9uIjpmYWxzZSwiUGVyY2VudGFnZUNvbXBsZXRlU3R5bGUiOnsiJGlkIjoiMjEwIiwiRm9udFNldHRpbmdzIjp7IiRpZCI6IjIxMSIsIkZvbnRTaXplIjoxMCwiRm9udE5hbWUiOiJDYWxpYnJpIiwiSXNCb2xkIjpmYWxzZSwiSXNJdGFsaWMiOmZhbHNlLCJJc1VuZGVybGluZWQiOmZhbHNlLCJQYXJlbnRTdHlsZSI6eyIkcmVmIjoiODIifX0sIkF1dG9TaXplIjowLCJGb3JlZ3JvdW5kIjp7IiRpZCI6IjIxMiIsIkNvbG9yIjp7IiRpZCI6IjIxMyIsIkEiOjI1NSwiUiI6MjM3LCJHIjoxMjUsIkIiOjQ5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E0IiwiTGluZUNvbG9yIjpudWxsLCJMaW5lV2VpZ2h0IjowLjAsIkxpbmVUeXBlIjowLCJQYXJlbnRTdHlsZSI6bnVsbH0sIlBhcmVudFN0eWxlIjp7IiRyZWYiOiI4MSJ9fSwiRHVyYXRpb25TdHlsZSI6eyIkaWQiOiIyMTUiLCJGb250U2V0dGluZ3MiOnsiJGlkIjoiMjE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E3IiwiTGluZUNvbG9yIjpudWxsLCJMaW5lV2VpZ2h0IjowLjAsIkxpbmVUeXBlIjowLCJQYXJlbnRTdHlsZSI6bnVsbH0sIlBhcmVudFN0eWxlIjp7IiRyZWYiOiI4OCJ9fSwiSG9yaXpvbnRhbENvbm5lY3RvclN0eWxlIjp7IiRpZCI6IjIxOCIsIkxpbmVDb2xvciI6eyIkcmVmIjoiOTYifSwiTGluZVdlaWdodCI6MC4wLCJMaW5lVHlwZSI6MCwiUGFyZW50U3R5bGUiOnsiJHJlZiI6Ijk1In19LCJWZXJ0aWNhbENvbm5lY3RvclN0eWxlIjp7IiRpZCI6IjIxOSIsIkxpbmVDb2xvciI6eyIkaWQiOiIyMjAiLCIkdHlwZSI6Ik5MUkUuQ29tbW9uLkRvbS5Tb2xpZENvbG9yQnJ1c2gsIE5MUkUuQ29tbW9uIiwiQ29sb3IiOnsiJGlkIjoiMjIxIiwiQSI6MjU1LCJSIjoxMTIsIkciOjE3MywiQiI6NzF9fSwiTGluZVdlaWdodCI6MS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yMjIiLCJNYXJnaW4iOnsiJHJlZiI6IjEwMiJ9LCJQYWRkaW5nIjp7IiRpZCI6IjIyMyIsIlRvcCI6MywiTGVmdCI6MCwiUmlnaHQiOjAsIkJvdHRvbSI6NH0sIkJhY2tncm91bmQiOnsiJGlkIjoiMjI0IiwiQ29sb3IiOnsiJGlkIjoiMjI1IiwiQSI6MjU1LCJSIjoxNTAsIkciOjIxNCwiQiI6NjZ9fSwiSXNWaXNpYmxlIjp0cnVlLCJXaWR0aCI6MC4wLCJIZWlnaHQiOjE2LjAsIkJvcmRlclN0eWxlIjp7IiRpZCI6IjIyNiIsIkxpbmVDb2xvciI6eyIkaWQiOiIyMjciLCIkdHlwZSI6Ik5MUkUuQ29tbW9uLkRvbS5Tb2xpZENvbG9yQnJ1c2gsIE5MUkUuQ29tbW9uIiwiQ29sb3IiOnsiJGlkIjoiMjI4IiwiQSI6MjU1LCJSIjoyNTUsIkciOjAsIkIiOjB9fSwiTGluZVdlaWdodCI6MC4wLCJMaW5lVHlwZSI6MCwiUGFyZW50U3R5bGUiOm51bGx9LCJQYXJlbnRTdHlsZSI6eyIkcmVmIjoiMTAxIn19LCJUaXRsZVN0eWxlIjp7IiRpZCI6IjIyOSIsIkZvbnRTZXR0aW5ncyI6eyIkaWQiOiIyMzAiLCJGb250U2l6ZSI6MTEsIkZvbnROYW1lIjoiQ2FsaWJyaSIsIklzQm9sZCI6dHJ1ZSwiSXNJdGFsaWMiOmZhbHNlLCJJc1VuZGVybGluZWQiOmZhbHNlLCJQYXJlbnRTdHlsZSI6eyIkcmVmIjoiMTA4In19LCJBdXRvU2l6ZSI6MCwiRm9yZWdyb3VuZCI6eyIkaWQiOiIyMzEiLCJDb2xvciI6eyIkaWQiOiIyMzIiLCJBIjoyNTUsIlIiOjAsIkciOjAsIkIiOjB9fSwiTWF4V2lkdGgiOjQ4LjIxNjMwMDk2NDM1NTQ2O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jMzIiwiTGluZUNvbG9yIjpudWxsLCJMaW5lV2VpZ2h0IjowLjAsIkxpbmVUeXBlIjowLCJQYXJlbnRTdHlsZSI6bnVsbH0sIlBhcmVudFN0eWxlIjp7IiRyZWYiOiIxMDcifX0sIkRhdGVTdHlsZSI6eyIkaWQiOiIyMzQiLCJGb250U2V0dGluZ3MiOnsiJGlkIjoiMjM1IiwiRm9udFNpemUiOjEwLCJGb250TmFtZSI6IkNhbGlicmkiLCJJc0JvbGQiOnRydWUsIklzSXRhbGljIjpmYWxzZSwiSXNVbmRlcmxpbmVkIjpmYWxzZSwiUGFyZW50U3R5bGUiOnsiJHJlZiI6IjExNSJ9fSwiQXV0b1NpemUiOjAsIkZvcmVncm91bmQiOnsiJGlkIjoiMjM2IiwiQ29sb3IiOnsiJGlkIjoiMjM3IiwiQSI6MjU1LCJSIjoxMTIsIkciOjE3MywiQiI6Nz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MzgiLCJMaW5lQ29sb3IiOm51bGwsIkxpbmVXZWlnaHQiOjAuMCwiTGluZVR5cGUiOjAsIlBhcmVudFN0eWxlIjpudWxsfSwiUGFyZW50U3R5bGUiOnsiJHJlZiI6IjExNCJ9fSwiRGF0ZUZvcm1hdCI6eyIkaWQiOiIyMzkiLCJGb3JtYXRTdHJpbmciOiJNTU0gZCIsIlNlcGFyYXRvciI6Ii8iLCJVc2VJbnRlcm5hdGlvbmFsRGF0ZUZvcm1hdCI6ZmFsc2V9LCJJc1Zpc2libGUiOnRydWUsIlBhcmVudFN0eWxlIjp7IiRyZWYiOiI4MCJ9fSwiSW5kZXgiOjEsIklkIjoiMjUwOGVmYTItOGZmMy00OWRhLThiYzYtODM3YjBjMTJmM2YyIiwiVGl0bGUiOiJTRUNUSU9OIDEiLCJOb3RlIjpudWxsLCJIeXBlcmxpbmsiOm51bGwsIklzQ2hhbmdlZCI6ZmFsc2UsIklzTmV3Ijp0cnVlfSx7IiRpZCI6IjI0MCIsIkdyb3VwTmFtZSI6bnVsbCwiU3RhcnREYXRlIjoiMjAxNS0wNS0xOVQwMDowMDowMFoiLCJFbmREYXRlIjoiMjAxNS0wNS0yM1QyMzo1OTo1OVoiLCJQZXJjZW50YWdlQ29tcGxldGUiOm51bGwsIlN0eWxlIjp7IiRpZCI6IjI0MSIsIlNoYXBlIjozLCJTaGFwZVRoaWNrbmVzcyI6MCwiRHVyYXRpb25Gb3JtYXQiOjAsIkluY2x1ZGVOb25Xb3JraW5nRGF5c0luRHVyYXRpb24iOmZhbHNlLCJQZXJjZW50YWdlQ29tcGxldGVTdHlsZSI6eyIkaWQiOiIyNDIiLCJGb250U2V0dGluZ3MiOnsiJGlkIjoiMjQ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Q0IiwiTGluZUNvbG9yIjpudWxsLCJMaW5lV2VpZ2h0IjowLjAsIkxpbmVUeXBlIjowLCJQYXJlbnRTdHlsZSI6bnVsbH0sIlBhcmVudFN0eWxlIjp7IiRyZWYiOiI4MSJ9fSwiRHVyYXRpb25TdHlsZSI6eyIkaWQiOiIyNDUiLCJGb250U2V0dGluZ3MiOnsiJGlkIjoiMjQ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Q3IiwiTGluZUNvbG9yIjpudWxsLCJMaW5lV2VpZ2h0IjowLjAsIkxpbmVUeXBlIjowLCJQYXJlbnRTdHlsZSI6bnVsbH0sIlBhcmVudFN0eWxlIjp7IiRyZWYiOiI4OCJ9fSwiSG9yaXpvbnRhbENvbm5lY3RvclN0eWxlIjp7IiRpZCI6IjI0OCIsIkxpbmVDb2xvciI6eyIkcmVmIjoiOTYifSwiTGluZVdlaWdodCI6MC4wLCJMaW5lVHlwZSI6MCwiUGFyZW50U3R5bGUiOnsiJHJlZiI6Ijk1In19LCJWZXJ0aWNhbENvbm5lY3RvclN0eWxlIjp7IiRpZCI6IjI0O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yNTAiLCJNYXJnaW4iOnsiJHJlZiI6IjEwMiJ9LCJQYWRkaW5nIjp7IiRpZCI6IjI1MSIsIlRvcCI6MCwiTGVmdCI6MCwiUmlnaHQiOjIsIkJvdHRvbSI6MH0sIkJhY2tncm91bmQiOnsiJGlkIjoiMjUyIiwiQ29sb3IiOnsiJGlkIjoiMjUzIiwiQSI6MjU1LCJSIjo5MSwiRyI6MTU1LCJCIjoyMTN9fSwiSXNWaXNpYmxlIjp0cnVlLCJXaWR0aCI6MC4wLCJIZWlnaHQiOjEwLjAsIkJvcmRlclN0eWxlIjp7IiRpZCI6IjI1NCIsIkxpbmVDb2xvciI6eyIkaWQiOiIyNTUiLCIkdHlwZSI6Ik5MUkUuQ29tbW9uLkRvbS5Tb2xpZENvbG9yQnJ1c2gsIE5MUkUuQ29tbW9uIiwiQ29sb3IiOnsiJGlkIjoiMjU2IiwiQSI6MjU1LCJSIjoyNTUsIkciOjAsIkIiOjB9fSwiTGluZVdlaWdodCI6MC4wLCJMaW5lVHlwZSI6MCwiUGFyZW50U3R5bGUiOm51bGx9LCJQYXJlbnRTdHlsZSI6eyIkcmVmIjoiMTAxIn19LCJUaXRsZVN0eWxlIjp7IiRpZCI6IjI1NyIsIkZvbnRTZXR0aW5ncyI6eyIkaWQiOiIyNTgiLCJGb250U2l6ZSI6MTEsIkZvbnROYW1lIjoiQ2FsaWJyaSIsIklzQm9sZCI6ZmFsc2UsIklzSXRhbGljIjpmYWxzZSwiSXNVbmRlcmxpbmVkIjpmYWxzZSwiUGFyZW50U3R5bGUiOnsiJHJlZiI6IjEwOCJ9fSwiQXV0b1NpemUiOjAsIkZvcmVncm91bmQiOnsiJHJlZiI6IjEwOSJ9LCJNYXhXaWR0aCI6MzkuNjMzMzA4NDEwNjQ0NTM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NTkiLCJMaW5lQ29sb3IiOm51bGwsIkxpbmVXZWlnaHQiOjAuMCwiTGluZVR5cGUiOjAsIlBhcmVudFN0eWxlIjpudWxsfSwiUGFyZW50U3R5bGUiOnsiJHJlZiI6IjEwNyJ9fSwiRGF0ZVN0eWxlIjp7IiRpZCI6IjI2MCIsIkZvbnRTZXR0aW5ncyI6eyIkaWQiOiIyNjEiLCJGb250U2l6ZSI6OCwiRm9udE5hbWUiOiJDYWxpYnJpIiwiSXNCb2xkIjpmYWxzZSwiSXNJdGFsaWMiOmZhbHNlLCJJc1VuZGVybGluZWQiOmZhbHNlLCJQYXJlbnRTdHlsZSI6eyIkcmVmIjoiMTE1In19LCJBdXRvU2l6ZSI6MCwiRm9yZWdyb3VuZCI6eyIkaWQiOiIyNjIiLCJDb2xvciI6eyIkaWQiOiIyNjM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jQiLCJMaW5lQ29sb3IiOm51bGwsIkxpbmVXZWlnaHQiOjAuMCwiTGluZVR5cGUiOjAsIlBhcmVudFN0eWxlIjpudWxsfSwiUGFyZW50U3R5bGUiOnsiJHJlZiI6IjExNCJ9fSwiRGF0ZUZvcm1hdCI6eyIkaWQiOiIyNjUiLCJGb3JtYXRTdHJpbmciOiJNL2QiLCJTZXBhcmF0b3IiOiIvIiwiVXNlSW50ZXJuYXRpb25hbERhdGVGb3JtYXQiOmZhbHNlfSwiSXNWaXNpYmxlIjp0cnVlLCJQYXJlbnRTdHlsZSI6eyIkcmVmIjoiODAifX0sIkluZGV4IjoyLCJJZCI6IjkxMTYyNzhlLTVjMjktNDZhMC04NWRiLTU3NzZkYTMyMmYzZiIsIlRpdGxlIjoiU3ViLXRhc2siLCJOb3RlIjpudWxsLCJIeXBlcmxpbmsiOm51bGwsIklzQ2hhbmdlZCI6ZmFsc2UsIklzTmV3Ijp0cnVlfSx7IiRpZCI6IjI2NiIsIkdyb3VwTmFtZSI6bnVsbCwiU3RhcnREYXRlIjoiMjAxNS0wNS0yNlQwMDowMDowMFoiLCJFbmREYXRlIjoiMjAxNS0wNS0yOFQyMzo1OTo1OVoiLCJQZXJjZW50YWdlQ29tcGxldGUiOm51bGwsIlN0eWxlIjp7IiRpZCI6IjI2NyIsIlNoYXBlIjozLCJTaGFwZVRoaWNrbmVzcyI6MC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czIiwiTGluZUNvbG9yIjpudWxsLCJMaW5lV2VpZ2h0IjowLjAsIkxpbmVUeXBlIjowLCJQYXJlbnRTdHlsZSI6bnVsbH0sIlBhcmVudFN0eWxlIjp7IiRyZWYiOiI4OCJ9fSwiSG9yaXpvbnRhbENvbm5lY3RvclN0eWxlIjp7IiRpZCI6IjI3NCIsIkxpbmVDb2xvciI6eyIkcmVmIjoiOTYifSwiTGluZVdlaWdodCI6MC4wLCJMaW5lVHlwZSI6MCwiUGFyZW50U3R5bGUiOnsiJHJlZiI6Ijk1In19LCJWZXJ0aWNhbENvbm5lY3RvclN0eWxlIjp7IiRpZCI6IjI3N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yNzYiLCJNYXJnaW4iOnsiJHJlZiI6IjEwMiJ9LCJQYWRkaW5nIjp7IiRpZCI6IjI3NyIsIlRvcCI6MCwiTGVmdCI6MCwiUmlnaHQiOjIsIkJvdHRvbSI6MH0sIkJhY2tncm91bmQiOnsiJGlkIjoiMjc4IiwiQ29sb3IiOnsiJGlkIjoiMjc5IiwiQSI6MjU1LCJSIjoxOTcsIkciOjkwLCJCIjoxN319LCJJc1Zpc2libGUiOnRydWUsIldpZHRoIjowLjAsIkhlaWdodCI6MTAuMCwiQm9yZGVyU3R5bGUiOnsiJGlkIjoiMjgwIiwiTGluZUNvbG9yIjp7IiRpZCI6IjI4MSIsIiR0eXBlIjoiTkxSRS5Db21tb24uRG9tLlNvbGlkQ29sb3JCcnVzaCwgTkxSRS5Db21tb24iLCJDb2xvciI6eyIkaWQiOiIyODIiLCJBIjoyNTUsIlIiOjI1NSwiRyI6MCwiQiI6MH19LCJMaW5lV2VpZ2h0IjowLjAsIkxpbmVUeXBlIjowLCJQYXJlbnRTdHlsZSI6bnVsbH0sIlBhcmVudFN0eWxlIjp7IiRyZWYiOiIxMDEifX0sIlRpdGxlU3R5bGUiOnsiJGlkIjoiMjgzIiwiRm9udFNldHRpbmdzIjp7IiRpZCI6IjI4NCIsIkZvbnRTaXplIjoxMSwiRm9udE5hbWUiOiJDYWxpYnJpIiwiSXNCb2xkIjpmYWxzZSwiSXNJdGFsaWMiOmZhbHNlLCJJc1VuZGVybGluZWQiOmZhbHNlLCJQYXJlbnRTdHlsZSI6eyIkcmVmIjoiMTA4In19LCJBdXRvU2l6ZSI6MCwiRm9yZWdyb3VuZCI6eyIkcmVmIjoiMTA5In0sIk1heFdpZHRoIjo0Ny44Mzc3MTUxNDg5MjU3ODE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I4NSIsIkxpbmVDb2xvciI6bnVsbCwiTGluZVdlaWdodCI6MC4wLCJMaW5lVHlwZSI6MCwiUGFyZW50U3R5bGUiOm51bGx9LCJQYXJlbnRTdHlsZSI6eyIkcmVmIjoiMTA3In19LCJEYXRlU3R5bGUiOnsiJGlkIjoiMjg2IiwiRm9udFNldHRpbmdzIjp7IiRpZCI6IjI4NyIsIkZvbnRTaXplIjo4LCJGb250TmFtZSI6IkNhbGlicmkiLCJJc0JvbGQiOmZhbHNlLCJJc0l0YWxpYyI6ZmFsc2UsIklzVW5kZXJsaW5lZCI6ZmFsc2UsIlBhcmVudFN0eWxlIjp7IiRyZWYiOiIxMTUifX0sIkF1dG9TaXplIjowLCJGb3JlZ3JvdW5kIjp7IiRpZCI6IjI4OCIsIkNvbG9yIjp7IiRpZCI6IjI4OS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5MCIsIkxpbmVDb2xvciI6bnVsbCwiTGluZVdlaWdodCI6MC4wLCJMaW5lVHlwZSI6MCwiUGFyZW50U3R5bGUiOm51bGx9LCJQYXJlbnRTdHlsZSI6eyIkcmVmIjoiMTE0In19LCJEYXRlRm9ybWF0Ijp7IiRpZCI6IjI5MSIsIkZvcm1hdFN0cmluZyI6Ik0vZCIsIlNlcGFyYXRvciI6Ii8iLCJVc2VJbnRlcm5hdGlvbmFsRGF0ZUZvcm1hdCI6ZmFsc2V9LCJJc1Zpc2libGUiOnRydWUsIlBhcmVudFN0eWxlIjp7IiRyZWYiOiI4MCJ9fSwiSW5kZXgiOjMsIklkIjoiODU3NGYyN2EtMGM2My00YjA4LWI5N2MtMjBlMWViOGIxYTExIiwiVGl0bGUiOiJTdWItdGFzayAyIiwiTm90ZSI6bnVsbCwiSHlwZXJsaW5rIjpudWxsLCJJc0NoYW5nZWQiOmZhbHNlLCJJc05ldyI6dHJ1ZX0seyIkaWQiOiIyOTIiLCJHcm91cE5hbWUiOm51bGwsIlN0YXJ0RGF0ZSI6IjIwMTUtMDUtMjlUMDA6MDA6MDBaIiwiRW5kRGF0ZSI6IjIwMTUtMDYtMDJUMjM6NTk6NTlaIiwiUGVyY2VudGFnZUNvbXBsZXRlIjpudWxsLCJTdHlsZSI6eyIkaWQiOiIyOTMiLCJTaGFwZSI6MywiU2hhcGVUaGlja25lc3MiOjAsIkR1cmF0aW9uRm9ybWF0IjowLCJJbmNsdWRlTm9uV29ya2luZ0RheXNJbkR1cmF0aW9uIjpmYWxzZSwiUGVyY2VudGFnZUNvbXBsZXRlU3R5bGUiOnsiJGlkIjoiMjk0IiwiRm9udFNldHRpbmdzIjp7IiRpZCI6IjI5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5NiIsIkxpbmVDb2xvciI6bnVsbCwiTGluZVdlaWdodCI6MC4wLCJMaW5lVHlwZSI6MCwiUGFyZW50U3R5bGUiOm51bGx9LCJQYXJlbnRTdHlsZSI6eyIkcmVmIjoiODEifX0sIkR1cmF0aW9uU3R5bGUiOnsiJGlkIjoiMjk3IiwiRm9udFNldHRpbmdzIjp7IiRpZCI6IjI5O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OSIsIkxpbmVDb2xvciI6bnVsbCwiTGluZVdlaWdodCI6MC4wLCJMaW5lVHlwZSI6MCwiUGFyZW50U3R5bGUiOm51bGx9LCJQYXJlbnRTdHlsZSI6eyIkcmVmIjoiODgifX0sIkhvcml6b250YWxDb25uZWN0b3JTdHlsZSI6eyIkaWQiOiIzMDAiLCJMaW5lQ29sb3IiOnsiJHJlZiI6Ijk2In0sIkxpbmVXZWlnaHQiOjAuMCwiTGluZVR5cGUiOjAsIlBhcmVudFN0eWxlIjp7IiRyZWYiOiI5NSJ9fSwiVmVydGljYWxDb25uZWN0b3JTdHlsZSI6eyIkaWQiOiIzMDE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MzAyIiwiTWFyZ2luIjp7IiRyZWYiOiIxMDIifSwiUGFkZGluZyI6eyIkaWQiOiIzMDMiLCJUb3AiOjAsIkxlZnQiOjAsIlJpZ2h0IjoyLCJCb3R0b20iOjB9LCJCYWNrZ3JvdW5kIjp7IiRpZCI6IjMwNCIsIkNvbG9yIjp7IiRpZCI6IjMwNSIsIkEiOjI1NSwiUiI6MTI0LCJHIjoxMjQsIkIiOjEyNH19LCJJc1Zpc2libGUiOnRydWUsIldpZHRoIjowLjAsIkhlaWdodCI6MTAuMCwiQm9yZGVyU3R5bGUiOnsiJGlkIjoiMzA2IiwiTGluZUNvbG9yIjp7IiRpZCI6IjMwNyIsIiR0eXBlIjoiTkxSRS5Db21tb24uRG9tLlNvbGlkQ29sb3JCcnVzaCwgTkxSRS5Db21tb24iLCJDb2xvciI6eyIkaWQiOiIzMDgiLCJBIjoyNTUsIlIiOjI1NSwiRyI6MCwiQiI6MH19LCJMaW5lV2VpZ2h0IjowLjAsIkxpbmVUeXBlIjowLCJQYXJlbnRTdHlsZSI6bnVsbH0sIlBhcmVudFN0eWxlIjp7IiRyZWYiOiIxMDEifX0sIlRpdGxlU3R5bGUiOnsiJGlkIjoiMzA5IiwiRm9udFNldHRpbmdzIjp7IiRpZCI6IjMxMCIsIkZvbnRTaXplIjoxMSwiRm9udE5hbWUiOiJDYWxpYnJpIiwiSXNCb2xkIjpmYWxzZSwiSXNJdGFsaWMiOmZhbHNlLCJJc1VuZGVybGluZWQiOmZhbHNlLCJQYXJlbnRTdHlsZSI6eyIkcmVmIjoiMTA4In19LCJBdXRvU2l6ZSI6MCwiRm9yZWdyb3VuZCI6eyIkcmVmIjoiMTA5In0sIk1heFdpZHRoIjo0Ny44Mzc3MTUxNDg5MjU3ODE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MSIsIkxpbmVDb2xvciI6bnVsbCwiTGluZVdlaWdodCI6MC4wLCJMaW5lVHlwZSI6MCwiUGFyZW50U3R5bGUiOm51bGx9LCJQYXJlbnRTdHlsZSI6eyIkcmVmIjoiMTA3In19LCJEYXRlU3R5bGUiOnsiJGlkIjoiMzEyIiwiRm9udFNldHRpbmdzIjp7IiRpZCI6IjMxMyIsIkZvbnRTaXplIjo4LCJGb250TmFtZSI6IkNhbGlicmkiLCJJc0JvbGQiOmZhbHNlLCJJc0l0YWxpYyI6ZmFsc2UsIklzVW5kZXJsaW5lZCI6ZmFsc2UsIlBhcmVudFN0eWxlIjp7IiRyZWYiOiIxMTUifX0sIkF1dG9TaXplIjowLCJGb3JlZ3JvdW5kIjp7IiRpZCI6IjMxNCIsIkNvbG9yIjp7IiRpZCI6IjMxNS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xNiIsIkxpbmVDb2xvciI6bnVsbCwiTGluZVdlaWdodCI6MC4wLCJMaW5lVHlwZSI6MCwiUGFyZW50U3R5bGUiOm51bGx9LCJQYXJlbnRTdHlsZSI6eyIkcmVmIjoiMTE0In19LCJEYXRlRm9ybWF0Ijp7IiRpZCI6IjMxNyIsIkZvcm1hdFN0cmluZyI6Ik0vZCIsIlNlcGFyYXRvciI6Ii8iLCJVc2VJbnRlcm5hdGlvbmFsRGF0ZUZvcm1hdCI6ZmFsc2V9LCJJc1Zpc2libGUiOnRydWUsIlBhcmVudFN0eWxlIjp7IiRyZWYiOiI4MCJ9fSwiSW5kZXgiOjQsIklkIjoiODU0NWEyNjItMjcwNy00MTBlLWE2YmYtMGJiMjQxMmU0ODkxIiwiVGl0bGUiOiJTdWItdGFzayAzIiwiTm90ZSI6bnVsbCwiSHlwZXJsaW5rIjpudWxsLCJJc0NoYW5nZWQiOmZhbHNlLCJJc05ldyI6dHJ1ZX0seyIkaWQiOiIzMTgiLCJHcm91cE5hbWUiOm51bGwsIlN0YXJ0RGF0ZSI6IjIwMTUtMDYtMDNUMDA6MDA6MDBaIiwiRW5kRGF0ZSI6IjIwMTUtMDYtMTdUMjM6NTk6NTlaIiwiUGVyY2VudGFnZUNvbXBsZXRlIjo2NS4wLCJTdHlsZSI6eyIkaWQiOiIzMTkiLCJTaGFwZSI6NiwiU2hhcGVUaGlja25lc3MiOjEsIkR1cmF0aW9uRm9ybWF0IjowLCJJbmNsdWRlTm9uV29ya2luZ0RheXNJbkR1cmF0aW9uIjpmYWxzZSwiUGVyY2VudGFnZUNvbXBsZXRlU3R5bGUiOnsiJGlkIjoiMzIwIiwiRm9udFNldHRpbmdzIjp7IiRpZCI6IjMyMSIsIkZvbnRTaXplIjoxMCwiRm9udE5hbWUiOiJDYWxpYnJpIiwiSXNCb2xkIjpmYWxzZSwiSXNJdGFsaWMiOmZhbHNlLCJJc1VuZGVybGluZWQiOmZhbHNlLCJQYXJlbnRTdHlsZSI6eyIkcmVmIjoiODIifX0sIkF1dG9TaXplIjowLCJGb3JlZ3JvdW5kIjp7IiRpZCI6IjMyMiIsIkNvbG9yIjp7IiRpZCI6IjMyMyIsIkEiOjI1NSwiUiI6MjM3LCJHIjoxMjUsIkIiOjQ5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I0IiwiTGluZUNvbG9yIjpudWxsLCJMaW5lV2VpZ2h0IjowLjAsIkxpbmVUeXBlIjowLCJQYXJlbnRTdHlsZSI6bnVsbH0sIlBhcmVudFN0eWxlIjp7IiRyZWYiOiI4MSJ9fSwiRHVyYXRpb25TdHlsZSI6eyIkaWQiOiIzMjUiLCJGb250U2V0dGluZ3MiOnsiJGlkIjoiMzI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I3IiwiTGluZUNvbG9yIjpudWxsLCJMaW5lV2VpZ2h0IjowLjAsIkxpbmVUeXBlIjowLCJQYXJlbnRTdHlsZSI6bnVsbH0sIlBhcmVudFN0eWxlIjp7IiRyZWYiOiI4OCJ9fSwiSG9yaXpvbnRhbENvbm5lY3RvclN0eWxlIjp7IiRpZCI6IjMyOCIsIkxpbmVDb2xvciI6eyIkcmVmIjoiOTYifSwiTGluZVdlaWdodCI6MC4wLCJMaW5lVHlwZSI6MCwiUGFyZW50U3R5bGUiOnsiJHJlZiI6Ijk1In19LCJWZXJ0aWNhbENvbm5lY3RvclN0eWxlIjp7IiRpZCI6IjMyOSIsIkxpbmVDb2xvciI6eyIkaWQiOiIzMzAiLCIkdHlwZSI6Ik5MUkUuQ29tbW9uLkRvbS5Tb2xpZENvbG9yQnJ1c2gsIE5MUkUuQ29tbW9uIiwiQ29sb3IiOnsiJGlkIjoiMzMxIiwiQSI6MjU1LCJSIjoyMzcsIkciOjEyNSwiQiI6NDl9fSwiTGluZVdlaWdodCI6MS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zMzIiLCJNYXJnaW4iOnsiJHJlZiI6IjEwMiJ9LCJQYWRkaW5nIjp7IiRpZCI6IjMzMyIsIlRvcCI6MywiTGVmdCI6MCwiUmlnaHQiOjAsIkJvdHRvbSI6NH0sIkJhY2tncm91bmQiOnsiJGlkIjoiMzM0IiwiQ29sb3IiOnsiJGlkIjoiMzM1IiwiQSI6MjU1LCJSIjoyMzcsIkciOjEyNSwiQiI6NDl9fSwiSXNWaXNpYmxlIjp0cnVlLCJXaWR0aCI6MC4wLCJIZWlnaHQiOjE2LjAsIkJvcmRlclN0eWxlIjp7IiRpZCI6IjMzNiIsIkxpbmVDb2xvciI6eyIkaWQiOiIzMzciLCIkdHlwZSI6Ik5MUkUuQ29tbW9uLkRvbS5Tb2xpZENvbG9yQnJ1c2gsIE5MUkUuQ29tbW9uIiwiQ29sb3IiOnsiJGlkIjoiMzM4IiwiQSI6MjU1LCJSIjoyNTUsIkciOjAsIkIiOjB9fSwiTGluZVdlaWdodCI6MC4wLCJMaW5lVHlwZSI6MCwiUGFyZW50U3R5bGUiOm51bGx9LCJQYXJlbnRTdHlsZSI6eyIkcmVmIjoiMTAxIn19LCJUaXRsZVN0eWxlIjp7IiRpZCI6IjMzOSIsIkZvbnRTZXR0aW5ncyI6eyIkaWQiOiIzNDAiLCJGb250U2l6ZSI6MTEsIkZvbnROYW1lIjoiQ2FsaWJyaSIsIklzQm9sZCI6dHJ1ZSwiSXNJdGFsaWMiOmZhbHNlLCJJc1VuZGVybGluZWQiOmZhbHNlLCJQYXJlbnRTdHlsZSI6eyIkcmVmIjoiMTA4In19LCJBdXRvU2l6ZSI6MCwiRm9yZWdyb3VuZCI6eyIkaWQiOiIzNDEiLCJDb2xvciI6eyIkaWQiOiIzNDIiLCJBIjoyNTUsIlIiOjAsIkciOjAsIkIiOjB9fSwiTWF4V2lkdGgiOjQ4LjIxNjMwMDk2NDM1NTQ2O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zIiwiTGluZUNvbG9yIjpudWxsLCJMaW5lV2VpZ2h0IjowLjAsIkxpbmVUeXBlIjowLCJQYXJlbnRTdHlsZSI6bnVsbH0sIlBhcmVudFN0eWxlIjp7IiRyZWYiOiIxMDcifX0sIkRhdGVTdHlsZSI6eyIkaWQiOiIzNDQiLCJGb250U2V0dGluZ3MiOnsiJGlkIjoiMzQ1IiwiRm9udFNpemUiOjEwLCJGb250TmFtZSI6IkNhbGlicmkiLCJJc0JvbGQiOnRydWUsIklzSXRhbGljIjpmYWxzZSwiSXNVbmRlcmxpbmVkIjpmYWxzZSwiUGFyZW50U3R5bGUiOnsiJHJlZiI6IjExNSJ9fSwiQXV0b1NpemUiOjAsIkZvcmVncm91bmQiOnsiJGlkIjoiMzQ2IiwiQ29sb3IiOnsiJGlkIjoiMzQ3IiwiQSI6MjU1LCJSIjoyMzcsIkciOjEyNSwiQiI6NDl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DgiLCJMaW5lQ29sb3IiOm51bGwsIkxpbmVXZWlnaHQiOjAuMCwiTGluZVR5cGUiOjAsIlBhcmVudFN0eWxlIjpudWxsfSwiUGFyZW50U3R5bGUiOnsiJHJlZiI6IjExNCJ9fSwiRGF0ZUZvcm1hdCI6eyIkaWQiOiIzNDkiLCJGb3JtYXRTdHJpbmciOiJNTU0gZCIsIlNlcGFyYXRvciI6Ii8iLCJVc2VJbnRlcm5hdGlvbmFsRGF0ZUZvcm1hdCI6ZmFsc2V9LCJJc1Zpc2libGUiOnRydWUsIlBhcmVudFN0eWxlIjp7IiRyZWYiOiI4MCJ9fSwiSW5kZXgiOjUsIklkIjoiODM0NjM2ZTMtMmNmZi00ODBkLThhODUtMmFlMTkxZmM2ODQyIiwiVGl0bGUiOiJTRUNUSU9OIDIiLCJOb3RlIjpudWxsLCJIeXBlcmxpbmsiOm51bGwsIklzQ2hhbmdlZCI6ZmFsc2UsIklzTmV3Ijp0cnVlfSx7IiRpZCI6IjM1MCIsIkdyb3VwTmFtZSI6bnVsbCwiU3RhcnREYXRlIjoiMjAxNS0wNi0wM1QwMDowMDowMFoiLCJFbmREYXRlIjoiMjAxNS0wNi0wNFQyMzo1OTo1OVoiLCJQZXJjZW50YWdlQ29tcGxldGUiOm51bGwsIlN0eWxlIjp7IiRpZCI6IjM1MSIsIlNoYXBlIjozLCJTaGFwZVRoaWNrbmVzcyI6MCwiRHVyYXRpb25Gb3JtYXQiOjAsIkluY2x1ZGVOb25Xb3JraW5nRGF5c0luRHVyYXRpb24iOmZhbHNlLCJQZXJjZW50YWdlQ29tcGxldGVTdHlsZSI6eyIkaWQiOiIzNTIiLCJGb250U2V0dGluZ3MiOnsiJGlkIjoiMzU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0IiwiTGluZUNvbG9yIjpudWxsLCJMaW5lV2VpZ2h0IjowLjAsIkxpbmVUeXBlIjowLCJQYXJlbnRTdHlsZSI6bnVsbH0sIlBhcmVudFN0eWxlIjp7IiRyZWYiOiI4MSJ9fSwiRHVyYXRpb25TdHlsZSI6eyIkaWQiOiIzNTUiLCJGb250U2V0dGluZ3MiOnsiJGlkIjoiMzU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U3IiwiTGluZUNvbG9yIjpudWxsLCJMaW5lV2VpZ2h0IjowLjAsIkxpbmVUeXBlIjowLCJQYXJlbnRTdHlsZSI6bnVsbH0sIlBhcmVudFN0eWxlIjp7IiRyZWYiOiI4OCJ9fSwiSG9yaXpvbnRhbENvbm5lY3RvclN0eWxlIjp7IiRpZCI6IjM1OCIsIkxpbmVDb2xvciI6eyIkcmVmIjoiOTYifSwiTGluZVdlaWdodCI6MC4wLCJMaW5lVHlwZSI6MCwiUGFyZW50U3R5bGUiOnsiJHJlZiI6Ijk1In19LCJWZXJ0aWNhbENvbm5lY3RvclN0eWxlIjp7IiRpZCI6IjM1O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zNjAiLCJNYXJnaW4iOnsiJHJlZiI6IjEwMiJ9LCJQYWRkaW5nIjp7IiRpZCI6IjM2MSIsIlRvcCI6MCwiTGVmdCI6MCwiUmlnaHQiOjIsIkJvdHRvbSI6MH0sIkJhY2tncm91bmQiOnsiJGlkIjoiMzYyIiwiQ29sb3IiOnsiJGlkIjoiMzYzIiwiQSI6MjU1LCJSIjoxMTIsIkciOjE3MywiQiI6NzF9fSwiSXNWaXNpYmxlIjp0cnVlLCJXaWR0aCI6MC4wLCJIZWlnaHQiOjEwLjAsIkJvcmRlclN0eWxlIjp7IiRpZCI6IjM2NCIsIkxpbmVDb2xvciI6eyIkaWQiOiIzNjUiLCIkdHlwZSI6Ik5MUkUuQ29tbW9uLkRvbS5Tb2xpZENvbG9yQnJ1c2gsIE5MUkUuQ29tbW9uIiwiQ29sb3IiOnsiJGlkIjoiMzY2IiwiQSI6MjU1LCJSIjoyNTUsIkciOjAsIkIiOjB9fSwiTGluZVdlaWdodCI6MC4wLCJMaW5lVHlwZSI6MCwiUGFyZW50U3R5bGUiOm51bGx9LCJQYXJlbnRTdHlsZSI6eyIkcmVmIjoiMTAxIn19LCJUaXRsZVN0eWxlIjp7IiRpZCI6IjM2NyIsIkZvbnRTZXR0aW5ncyI6eyIkaWQiOiIzNjgiLCJGb250U2l6ZSI6MTEsIkZvbnROYW1lIjoiQ2FsaWJyaSIsIklzQm9sZCI6ZmFsc2UsIklzSXRhbGljIjpmYWxzZSwiSXNVbmRlcmxpbmVkIjpmYWxzZSwiUGFyZW50U3R5bGUiOnsiJHJlZiI6IjEwOCJ9fSwiQXV0b1NpemUiOjAsIkZvcmVncm91bmQiOnsiJHJlZiI6IjEwOSJ9LCJNYXhXaWR0aCI6NDcuODM3NzE1MTQ4OTI1Nzg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zNjkiLCJMaW5lQ29sb3IiOm51bGwsIkxpbmVXZWlnaHQiOjAuMCwiTGluZVR5cGUiOjAsIlBhcmVudFN0eWxlIjpudWxsfSwiUGFyZW50U3R5bGUiOnsiJHJlZiI6IjEwNyJ9fSwiRGF0ZVN0eWxlIjp7IiRpZCI6IjM3MCIsIkZvbnRTZXR0aW5ncyI6eyIkaWQiOiIzNzEiLCJGb250U2l6ZSI6OCwiRm9udE5hbWUiOiJDYWxpYnJpIiwiSXNCb2xkIjpmYWxzZSwiSXNJdGFsaWMiOmZhbHNlLCJJc1VuZGVybGluZWQiOmZhbHNlLCJQYXJlbnRTdHlsZSI6eyIkcmVmIjoiMTE1In19LCJBdXRvU2l6ZSI6MCwiRm9yZWdyb3VuZCI6eyIkaWQiOiIzNzIiLCJDb2xvciI6eyIkaWQiOiIzNzM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zQiLCJMaW5lQ29sb3IiOm51bGwsIkxpbmVXZWlnaHQiOjAuMCwiTGluZVR5cGUiOjAsIlBhcmVudFN0eWxlIjpudWxsfSwiUGFyZW50U3R5bGUiOnsiJHJlZiI6IjExNCJ9fSwiRGF0ZUZvcm1hdCI6eyIkaWQiOiIzNzUiLCJGb3JtYXRTdHJpbmciOiJNL2QiLCJTZXBhcmF0b3IiOiIvIiwiVXNlSW50ZXJuYXRpb25hbERhdGVGb3JtYXQiOmZhbHNlfSwiSXNWaXNpYmxlIjp0cnVlLCJQYXJlbnRTdHlsZSI6eyIkcmVmIjoiODAifX0sIkluZGV4Ijo2LCJJZCI6ImY0ZmNkNWNkLTRkMWUtNGYxMy05NTE1LTYzM2M2OTQ1YjQwOSIsIlRpdGxlIjoiU3ViLXRhc2sgMSIsIk5vdGUiOm51bGwsIkh5cGVybGluayI6bnVsbCwiSXNDaGFuZ2VkIjpmYWxzZSwiSXNOZXciOnRydWV9LHsiJGlkIjoiMzc2IiwiR3JvdXBOYW1lIjpudWxsLCJTdGFydERhdGUiOiIyMDE1LTA2LTA1VDAwOjAwOjAwWiIsIkVuZERhdGUiOiIyMDE1LTA2LTA5VDIzOjU5OjU5WiIsIlBlcmNlbnRhZ2VDb21wbGV0ZSI6bnVsbCwiU3R5bGUiOnsiJGlkIjoiMzc3IiwiU2hhcGUiOjMsIlNoYXBlVGhpY2tuZXNzIjowLCJEdXJhdGlvbkZvcm1hdCI6MCwiSW5jbHVkZU5vbldvcmtpbmdEYXlzSW5EdXJhdGlvbiI6ZmFsc2UsIlBlcmNlbnRhZ2VDb21wbGV0ZVN0eWxlIjp7IiRpZCI6IjM3OCIsIkZvbnRTZXR0aW5ncyI6eyIkaWQiOiIzNzk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AiLCJMaW5lQ29sb3IiOm51bGwsIkxpbmVXZWlnaHQiOjAuMCwiTGluZVR5cGUiOjAsIlBhcmVudFN0eWxlIjpudWxsfSwiUGFyZW50U3R5bGUiOnsiJHJlZiI6IjgxIn19LCJEdXJhdGlvblN0eWxlIjp7IiRpZCI6IjM4MSIsIkZvbnRTZXR0aW5ncyI6eyIkaWQiOiIzODI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DMiLCJMaW5lQ29sb3IiOm51bGwsIkxpbmVXZWlnaHQiOjAuMCwiTGluZVR5cGUiOjAsIlBhcmVudFN0eWxlIjpudWxsfSwiUGFyZW50U3R5bGUiOnsiJHJlZiI6Ijg4In19LCJIb3Jpem9udGFsQ29ubmVjdG9yU3R5bGUiOnsiJGlkIjoiMzg0IiwiTGluZUNvbG9yIjp7IiRyZWYiOiI5NiJ9LCJMaW5lV2VpZ2h0IjowLjAsIkxpbmVUeXBlIjowLCJQYXJlbnRTdHlsZSI6eyIkcmVmIjoiOTUifX0sIlZlcnRpY2FsQ29ubmVjdG9yU3R5bGUiOnsiJGlkIjoiMzg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M4NiIsIk1hcmdpbiI6eyIkcmVmIjoiMTAyIn0sIlBhZGRpbmciOnsiJGlkIjoiMzg3IiwiVG9wIjowLCJMZWZ0IjowLCJSaWdodCI6MiwiQm90dG9tIjowfSwiQmFja2dyb3VuZCI6eyIkaWQiOiIzODgiLCJDb2xvciI6eyIkaWQiOiIzODkiLCJBIjoyNTUsIlIiOjY4LCJHIjo4NCwiQiI6MTA2fX0sIklzVmlzaWJsZSI6dHJ1ZSwiV2lkdGgiOjAuMCwiSGVpZ2h0IjoxMC4wLCJCb3JkZXJTdHlsZSI6eyIkaWQiOiIzOTAiLCJMaW5lQ29sb3IiOnsiJGlkIjoiMzkxIiwiJHR5cGUiOiJOTFJFLkNvbW1vbi5Eb20uU29saWRDb2xvckJydXNoLCBOTFJFLkNvbW1vbiIsIkNvbG9yIjp7IiRpZCI6IjM5MiIsIkEiOjI1NSwiUiI6MjU1LCJHIjowLCJCIjowfX0sIkxpbmVXZWlnaHQiOjAuMCwiTGluZVR5cGUiOjAsIlBhcmVudFN0eWxlIjpudWxsfSwiUGFyZW50U3R5bGUiOnsiJHJlZiI6IjEwMSJ9fSwiVGl0bGVTdHlsZSI6eyIkaWQiOiIzOTMiLCJGb250U2V0dGluZ3MiOnsiJGlkIjoiMzk0IiwiRm9udFNpemUiOjExLCJGb250TmFtZSI6IkNhbGlicmkiLCJJc0JvbGQiOmZhbHNlLCJJc0l0YWxpYyI6ZmFsc2UsIklzVW5kZXJsaW5lZCI6ZmFsc2UsIlBhcmVudFN0eWxlIjp7IiRyZWYiOiIxMDgifX0sIkF1dG9TaXplIjowLCJGb3JlZ3JvdW5kIjp7IiRyZWYiOiIxMDkifSwiTWF4V2lkdGgiOjQ3LjgzNzcxNTE0ODkyNTc4M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k1IiwiTGluZUNvbG9yIjpudWxsLCJMaW5lV2VpZ2h0IjowLjAsIkxpbmVUeXBlIjowLCJQYXJlbnRTdHlsZSI6bnVsbH0sIlBhcmVudFN0eWxlIjp7IiRyZWYiOiIxMDcifX0sIkRhdGVTdHlsZSI6eyIkaWQiOiIzOTYiLCJGb250U2V0dGluZ3MiOnsiJGlkIjoiMzk3IiwiRm9udFNpemUiOjgsIkZvbnROYW1lIjoiQ2FsaWJyaSIsIklzQm9sZCI6ZmFsc2UsIklzSXRhbGljIjpmYWxzZSwiSXNVbmRlcmxpbmVkIjpmYWxzZSwiUGFyZW50U3R5bGUiOnsiJHJlZiI6IjExNSJ9fSwiQXV0b1NpemUiOjAsIkZvcmVncm91bmQiOnsiJGlkIjoiMzk4IiwiQ29sb3IiOnsiJGlkIjoiMzk5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AwIiwiTGluZUNvbG9yIjpudWxsLCJMaW5lV2VpZ2h0IjowLjAsIkxpbmVUeXBlIjowLCJQYXJlbnRTdHlsZSI6bnVsbH0sIlBhcmVudFN0eWxlIjp7IiRyZWYiOiIxMTQifX0sIkRhdGVGb3JtYXQiOnsiJGlkIjoiNDAxIiwiRm9ybWF0U3RyaW5nIjoiTS9kIiwiU2VwYXJhdG9yIjoiLyIsIlVzZUludGVybmF0aW9uYWxEYXRlRm9ybWF0IjpmYWxzZX0sIklzVmlzaWJsZSI6dHJ1ZSwiUGFyZW50U3R5bGUiOnsiJHJlZiI6IjgwIn19LCJJbmRleCI6NywiSWQiOiI2MWJkNDQyMS1mMTU5LTQxM2QtYmE3Mi04MWE1MTg1ZTM4YjgiLCJUaXRsZSI6IlN1Yi10YXNrIDIiLCJOb3RlIjpudWxsLCJIeXBlcmxpbmsiOm51bGwsIklzQ2hhbmdlZCI6ZmFsc2UsIklzTmV3Ijp0cnVlfSx7IiRpZCI6IjQwMiIsIkdyb3VwTmFtZSI6bnVsbCwiU3RhcnREYXRlIjoiMjAxNS0wNi0xMFQwMDowMDowMFoiLCJFbmREYXRlIjoiMjAxNS0wNi0xNlQyMzo1OTo1OVoiLCJQZXJjZW50YWdlQ29tcGxldGUiOm51bGwsIlN0eWxlIjp7IiRpZCI6IjQwMyIsIlNoYXBlIjozLCJTaGFwZVRoaWNrbmVzcyI6MCwiRHVyYXRpb25Gb3JtYXQiOjAsIkluY2x1ZGVOb25Xb3JraW5nRGF5c0luRHVyYXRpb24iOmZhbHNlLCJQZXJjZW50YWdlQ29tcGxldGVTdHlsZSI6eyIkaWQiOiI0MDQiLCJGb250U2V0dGluZ3MiOnsiJGlkIjoiNDA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A2IiwiTGluZUNvbG9yIjpudWxsLCJMaW5lV2VpZ2h0IjowLjAsIkxpbmVUeXBlIjowLCJQYXJlbnRTdHlsZSI6bnVsbH0sIlBhcmVudFN0eWxlIjp7IiRyZWYiOiI4MSJ9fSwiRHVyYXRpb25TdHlsZSI6eyIkaWQiOiI0MDciLCJGb250U2V0dGluZ3MiOnsiJGlkIjoiNDA4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A5IiwiTGluZUNvbG9yIjpudWxsLCJMaW5lV2VpZ2h0IjowLjAsIkxpbmVUeXBlIjowLCJQYXJlbnRTdHlsZSI6bnVsbH0sIlBhcmVudFN0eWxlIjp7IiRyZWYiOiI4OCJ9fSwiSG9yaXpvbnRhbENvbm5lY3RvclN0eWxlIjp7IiRpZCI6IjQxMCIsIkxpbmVDb2xvciI6eyIkcmVmIjoiOTYifSwiTGluZVdlaWdodCI6MC4wLCJMaW5lVHlwZSI6MCwiUGFyZW50U3R5bGUiOnsiJHJlZiI6Ijk1In19LCJWZXJ0aWNhbENvbm5lY3RvclN0eWxlIjp7IiRpZCI6IjQxMS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0MTIiLCJNYXJnaW4iOnsiJHJlZiI6IjEwMiJ9LCJQYWRkaW5nIjp7IiRpZCI6IjQxMyIsIlRvcCI6MCwiTGVmdCI6MCwiUmlnaHQiOjIsIkJvdHRvbSI6MH0sIkJhY2tncm91bmQiOnsiJGlkIjoiNDE0IiwiQ29sb3IiOnsiJGlkIjoiNDE1IiwiQSI6MjU1LCJSIjo5MSwiRyI6MTU1LCJCIjoyMTN9fSwiSXNWaXNpYmxlIjp0cnVlLCJXaWR0aCI6MC4wLCJIZWlnaHQiOjEwLjAsIkJvcmRlclN0eWxlIjp7IiRpZCI6IjQxNiIsIkxpbmVDb2xvciI6eyIkaWQiOiI0MTciLCIkdHlwZSI6Ik5MUkUuQ29tbW9uLkRvbS5Tb2xpZENvbG9yQnJ1c2gsIE5MUkUuQ29tbW9uIiwiQ29sb3IiOnsiJGlkIjoiNDE4IiwiQSI6MjU1LCJSIjoyNTUsIkciOjAsIkIiOjB9fSwiTGluZVdlaWdodCI6MC4wLCJMaW5lVHlwZSI6MCwiUGFyZW50U3R5bGUiOm51bGx9LCJQYXJlbnRTdHlsZSI6eyIkcmVmIjoiMTAxIn19LCJUaXRsZVN0eWxlIjp7IiRpZCI6IjQxOSIsIkZvbnRTZXR0aW5ncyI6eyIkaWQiOiI0MjAiLCJGb250U2l6ZSI6MTEsIkZvbnROYW1lIjoiQ2FsaWJyaSIsIklzQm9sZCI6ZmFsc2UsIklzSXRhbGljIjpmYWxzZSwiSXNVbmRlcmxpbmVkIjpmYWxzZSwiUGFyZW50U3R5bGUiOnsiJHJlZiI6IjEwOCJ9fSwiQXV0b1NpemUiOjAsIkZvcmVncm91bmQiOnsiJHJlZiI6IjEwOSJ9LCJNYXhXaWR0aCI6NDcuODM3NzE1MTQ4OTI1Nzg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0MjEiLCJMaW5lQ29sb3IiOm51bGwsIkxpbmVXZWlnaHQiOjAuMCwiTGluZVR5cGUiOjAsIlBhcmVudFN0eWxlIjpudWxsfSwiUGFyZW50U3R5bGUiOnsiJHJlZiI6IjEwNyJ9fSwiRGF0ZVN0eWxlIjp7IiRpZCI6IjQyMiIsIkZvbnRTZXR0aW5ncyI6eyIkaWQiOiI0MjMiLCJGb250U2l6ZSI6OCwiRm9udE5hbWUiOiJDYWxpYnJpIiwiSXNCb2xkIjpmYWxzZSwiSXNJdGFsaWMiOmZhbHNlLCJJc1VuZGVybGluZWQiOmZhbHNlLCJQYXJlbnRTdHlsZSI6eyIkcmVmIjoiMTE1In19LCJBdXRvU2l6ZSI6MCwiRm9yZWdyb3VuZCI6eyIkaWQiOiI0MjQiLCJDb2xvciI6eyIkaWQiOiI0MjU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jYiLCJMaW5lQ29sb3IiOm51bGwsIkxpbmVXZWlnaHQiOjAuMCwiTGluZVR5cGUiOjAsIlBhcmVudFN0eWxlIjpudWxsfSwiUGFyZW50U3R5bGUiOnsiJHJlZiI6IjExNCJ9fSwiRGF0ZUZvcm1hdCI6eyIkaWQiOiI0MjciLCJGb3JtYXRTdHJpbmciOiJNL2QiLCJTZXBhcmF0b3IiOiIvIiwiVXNlSW50ZXJuYXRpb25hbERhdGVGb3JtYXQiOmZhbHNlfSwiSXNWaXNpYmxlIjp0cnVlLCJQYXJlbnRTdHlsZSI6eyIkcmVmIjoiODAifX0sIkluZGV4Ijo4LCJJZCI6IjJmZGFkNDBkLWZkMTQtNDY3Yi05M2QwLWE3NTkyOTZmMjUxYSIsIlRpdGxlIjoiU3ViLXRhc2sgMyIsIk5vdGUiOm51bGwsIkh5cGVybGluayI6bnVsbCwiSXNDaGFuZ2VkIjpmYWxzZSwiSXNOZXciOnRydWV9LHsiJGlkIjoiNDI4IiwiR3JvdXBOYW1lIjpudWxsLCJTdGFydERhdGUiOiIyMDE1LTA2LTE3VDAwOjAwOjAwWiIsIkVuZERhdGUiOiIyMDE1LTA2LTE3VDIzOjU5OjU5WiIsIlBlcmNlbnRhZ2VDb21wbGV0ZSI6bnVsbCwiU3R5bGUiOnsiJGlkIjoiNDI5IiwiU2hhcGUiOjMsIlNoYXBlVGhpY2tuZXNzIjowLCJEdXJhdGlvbkZvcm1hdCI6MCwiSW5jbHVkZU5vbldvcmtpbmdEYXlzSW5EdXJhdGlvbiI6ZmFsc2UsIlBlcmNlbnRhZ2VDb21wbGV0ZVN0eWxlIjp7IiRpZCI6IjQzMCIsIkZvbnRTZXR0aW5ncyI6eyIkaWQiOiI0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zIiLCJMaW5lQ29sb3IiOm51bGwsIkxpbmVXZWlnaHQiOjAuMCwiTGluZVR5cGUiOjAsIlBhcmVudFN0eWxlIjpudWxsfSwiUGFyZW50U3R5bGUiOnsiJHJlZiI6IjgxIn19LCJEdXJhdGlvblN0eWxlIjp7IiRpZCI6IjQzMyIsIkZvbnRTZXR0aW5ncyI6eyIkaWQiOiI0M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zUiLCJMaW5lQ29sb3IiOm51bGwsIkxpbmVXZWlnaHQiOjAuMCwiTGluZVR5cGUiOjAsIlBhcmVudFN0eWxlIjpudWxsfSwiUGFyZW50U3R5bGUiOnsiJHJlZiI6Ijg4In19LCJIb3Jpem9udGFsQ29ubmVjdG9yU3R5bGUiOnsiJGlkIjoiNDM2IiwiTGluZUNvbG9yIjp7IiRyZWYiOiI5NiJ9LCJMaW5lV2VpZ2h0IjowLjAsIkxpbmVUeXBlIjowLCJQYXJlbnRTdHlsZSI6eyIkcmVmIjoiOTUifX0sIlZlcnRpY2FsQ29ubmVjdG9yU3R5bGUiOnsiJGlkIjoiNDM3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QzOCIsIk1hcmdpbiI6eyIkcmVmIjoiMTAyIn0sIlBhZGRpbmciOnsiJGlkIjoiNDM5IiwiVG9wIjowLCJMZWZ0IjowLCJSaWdodCI6MiwiQm90dG9tIjowfSwiQmFja2dyb3VuZCI6eyIkaWQiOiI0NDAiLCJDb2xvciI6eyIkaWQiOiI0NDEiLCJBIjoyNTUsIlIiOjE5NywiRyI6OTAsIkIiOjE3fX0sIklzVmlzaWJsZSI6dHJ1ZSwiV2lkdGgiOjAuMCwiSGVpZ2h0IjoxMC4wLCJCb3JkZXJTdHlsZSI6eyIkaWQiOiI0NDIiLCJMaW5lQ29sb3IiOnsiJGlkIjoiNDQzIiwiJHR5cGUiOiJOTFJFLkNvbW1vbi5Eb20uU29saWRDb2xvckJydXNoLCBOTFJFLkNvbW1vbiIsIkNvbG9yIjp7IiRpZCI6IjQ0NCIsIkEiOjI1NSwiUiI6MjU1LCJHIjowLCJCIjowfX0sIkxpbmVXZWlnaHQiOjAuMCwiTGluZVR5cGUiOjAsIlBhcmVudFN0eWxlIjpudWxsfSwiUGFyZW50U3R5bGUiOnsiJHJlZiI6IjEwMSJ9fSwiVGl0bGVTdHlsZSI6eyIkaWQiOiI0NDUiLCJGb250U2V0dGluZ3MiOnsiJGlkIjoiNDQ2IiwiRm9udFNpemUiOjExLCJGb250TmFtZSI6IkNhbGlicmkiLCJJc0JvbGQiOmZhbHNlLCJJc0l0YWxpYyI6ZmFsc2UsIklzVW5kZXJsaW5lZCI6ZmFsc2UsIlBhcmVudFN0eWxlIjp7IiRyZWYiOiIxMDgifX0sIkF1dG9TaXplIjowLCJGb3JlZ3JvdW5kIjp7IiRyZWYiOiIxMDkifSwiTWF4V2lkdGgiOjExOC4zOTUwNDI0MTk0MzM1O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Q3IiwiTGluZUNvbG9yIjpudWxsLCJMaW5lV2VpZ2h0IjowLjAsIkxpbmVUeXBlIjowLCJQYXJlbnRTdHlsZSI6bnVsbH0sIlBhcmVudFN0eWxlIjp7IiRyZWYiOiIxMDcifX0sIkRhdGVTdHlsZSI6eyIkaWQiOiI0NDgiLCJGb250U2V0dGluZ3MiOnsiJGlkIjoiNDQ5IiwiRm9udFNpemUiOjgsIkZvbnROYW1lIjoiQ2FsaWJyaSIsIklzQm9sZCI6ZmFsc2UsIklzSXRhbGljIjpmYWxzZSwiSXNVbmRlcmxpbmVkIjpmYWxzZSwiUGFyZW50U3R5bGUiOnsiJHJlZiI6IjExNSJ9fSwiQXV0b1NpemUiOjAsIkZvcmVncm91bmQiOnsiJGlkIjoiNDUwIiwiQ29sb3IiOnsiJGlkIjoiNDUx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DUyIiwiTGluZUNvbG9yIjpudWxsLCJMaW5lV2VpZ2h0IjowLjAsIkxpbmVUeXBlIjowLCJQYXJlbnRTdHlsZSI6bnVsbH0sIlBhcmVudFN0eWxlIjp7IiRyZWYiOiIxMTQifX0sIkRhdGVGb3JtYXQiOnsiJGlkIjoiNDUzIiwiRm9ybWF0U3RyaW5nIjoiTS9kIiwiU2VwYXJhdG9yIjoiLyIsIlVzZUludGVybmF0aW9uYWxEYXRlRm9ybWF0IjpmYWxzZX0sIklzVmlzaWJsZSI6dHJ1ZSwiUGFyZW50U3R5bGUiOnsiJHJlZiI6IjgwIn19LCJJbmRleCI6OSwiSWQiOiJhYzc3YmMxYi02MTU0LTQ2ODMtOWUwZS1iYTYzYzhkMTZhNzEiLCJUaXRsZSI6IlN1Yi10YXNrIDQgLSB6ZXJvIGR1cmF0aW9uIiwiTm90ZSI6bnVsbCwiSHlwZXJsaW5rIjpudWxsLCJJc0NoYW5nZWQiOmZhbHNlLCJJc05ldyI6dHJ1ZX0seyIkaWQiOiI0NTQiLCJHcm91cE5hbWUiOm51bGwsIlN0YXJ0RGF0ZSI6IjIwMTUtMDYtMThUMDA6MDA6MDBaIiwiRW5kRGF0ZSI6IjIwMTUtMDctMDNUMjM6NTk6NTlaIiwiUGVyY2VudGFnZUNvbXBsZXRlIjoxNS4wLCJTdHlsZSI6eyIkaWQiOiI0NTUiLCJTaGFwZSI6NiwiU2hhcGVUaGlja25lc3MiOjEsIkR1cmF0aW9uRm9ybWF0IjowLCJJbmNsdWRlTm9uV29ya2luZ0RheXNJbkR1cmF0aW9uIjpmYWxzZSwiUGVyY2VudGFnZUNvbXBsZXRlU3R5bGUiOnsiJGlkIjoiNDU2IiwiRm9udFNldHRpbmdzIjp7IiRpZCI6IjQ1NyIsIkZvbnRTaXplIjoxMCwiRm9udE5hbWUiOiJDYWxpYnJpIiwiSXNCb2xkIjpmYWxzZSwiSXNJdGFsaWMiOmZhbHNlLCJJc1VuZGVybGluZWQiOmZhbHNlLCJQYXJlbnRTdHlsZSI6eyIkcmVmIjoiODIifX0sIkF1dG9TaXplIjowLCJGb3JlZ3JvdW5kIjp7IiRpZCI6IjQ1OCIsIkNvbG9yIjp7IiRpZCI6IjQ1OSIsIkEiOjI1NSwiUiI6MjM3LCJHIjoxMjUsIkIiOjQ5fX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YwIiwiTGluZUNvbG9yIjpudWxsLCJMaW5lV2VpZ2h0IjowLjAsIkxpbmVUeXBlIjowLCJQYXJlbnRTdHlsZSI6bnVsbH0sIlBhcmVudFN0eWxlIjp7IiRyZWYiOiI4MSJ9fSwiRHVyYXRpb25TdHlsZSI6eyIkaWQiOiI0NjEiLCJGb250U2V0dGluZ3MiOnsiJGlkIjoiNDYy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YzIiwiTGluZUNvbG9yIjpudWxsLCJMaW5lV2VpZ2h0IjowLjAsIkxpbmVUeXBlIjowLCJQYXJlbnRTdHlsZSI6bnVsbH0sIlBhcmVudFN0eWxlIjp7IiRyZWYiOiI4OCJ9fSwiSG9yaXpvbnRhbENvbm5lY3RvclN0eWxlIjp7IiRpZCI6IjQ2NCIsIkxpbmVDb2xvciI6eyIkcmVmIjoiOTYifSwiTGluZVdlaWdodCI6MC4wLCJMaW5lVHlwZSI6MCwiUGFyZW50U3R5bGUiOnsiJHJlZiI6Ijk1In19LCJWZXJ0aWNhbENvbm5lY3RvclN0eWxlIjp7IiRpZCI6IjQ2NSIsIkxpbmVDb2xvciI6eyIkaWQiOiI0NjYiLCIkdHlwZSI6Ik5MUkUuQ29tbW9uLkRvbS5Tb2xpZENvbG9yQnJ1c2gsIE5MUkUuQ29tbW9uIiwiQ29sb3IiOnsiJGlkIjoiNDY3IiwiQSI6MjU1LCJSIjoxNzgsIkciOjE0LCJCIjoxOH19LCJMaW5lV2VpZ2h0IjoxLjAsIkxpbmVUeXBlIjowLCJQYXJlbnRTdHlsZSI6eyIkcmVmIjoiOTgifX0sIk1hcmdpbiI6bnVsbCwiU3RhcnREYXRlUG9zaXRpb24iOjQsIkVuZERhdGVQb3NpdGlvbiI6NCwiVGl0bGVQb3NpdGlvbiI6MywiRHVyYXRpb25Qb3NpdGlvbiI6NiwiUGVyY2VudGFnZUNvbXBsZXRlZFBvc2l0aW9uIjo2LCJTcGFjaW5nIjo1LCJJc0JlbG93VGltZWJhbmQiOmZhbHNlLCJQZXJjZW50YWdlQ29tcGxldGVTaGFwZU9wYWNpdHkiOjM1LCJTaGFwZVN0eWxlIjp7IiRpZCI6IjQ2OCIsIk1hcmdpbiI6eyIkcmVmIjoiMTAyIn0sIlBhZGRpbmciOnsiJGlkIjoiNDY5IiwiVG9wIjozLCJMZWZ0IjowLCJSaWdodCI6MCwiQm90dG9tIjo0fSwiQmFja2dyb3VuZCI6eyIkaWQiOiI0NzAiLCJDb2xvciI6eyIkaWQiOiI0NzEiLCJBIjoyNTUsIlIiOjIxMywiRyI6MTcsIkIiOjIyfX0sIklzVmlzaWJsZSI6dHJ1ZSwiV2lkdGgiOjAuMCwiSGVpZ2h0IjoxNi4wLCJCb3JkZXJTdHlsZSI6eyIkaWQiOiI0NzIiLCJMaW5lQ29sb3IiOnsiJGlkIjoiNDczIiwiJHR5cGUiOiJOTFJFLkNvbW1vbi5Eb20uU29saWRDb2xvckJydXNoLCBOTFJFLkNvbW1vbiIsIkNvbG9yIjp7IiRpZCI6IjQ3NCIsIkEiOjI1NSwiUiI6MjU1LCJHIjowLCJCIjowfX0sIkxpbmVXZWlnaHQiOjAuMCwiTGluZVR5cGUiOjAsIlBhcmVudFN0eWxlIjpudWxsfSwiUGFyZW50U3R5bGUiOnsiJHJlZiI6IjEwMSJ9fSwiVGl0bGVTdHlsZSI6eyIkaWQiOiI0NzUiLCJGb250U2V0dGluZ3MiOnsiJGlkIjoiNDc2IiwiRm9udFNpemUiOjExLCJGb250TmFtZSI6IkNhbGlicmkiLCJJc0JvbGQiOnRydWUsIklzSXRhbGljIjpmYWxzZSwiSXNVbmRlcmxpbmVkIjpmYWxzZSwiUGFyZW50U3R5bGUiOnsiJHJlZiI6IjEwOCJ9fSwiQXV0b1NpemUiOjAsIkZvcmVncm91bmQiOnsiJGlkIjoiNDc3IiwiQ29sb3IiOnsiJGlkIjoiNDc4IiwiQSI6MjU1LCJSIjowLCJHIjowLCJCIjowfX0sIk1heFdpZHRoIjo0OC4yMTYzMDA5NjQzNTU0Njk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Q3OSIsIkxpbmVDb2xvciI6bnVsbCwiTGluZVdlaWdodCI6MC4wLCJMaW5lVHlwZSI6MCwiUGFyZW50U3R5bGUiOm51bGx9LCJQYXJlbnRTdHlsZSI6eyIkcmVmIjoiMTA3In19LCJEYXRlU3R5bGUiOnsiJGlkIjoiNDgwIiwiRm9udFNldHRpbmdzIjp7IiRpZCI6IjQ4MSIsIkZvbnRTaXplIjoxMCwiRm9udE5hbWUiOiJDYWxpYnJpIiwiSXNCb2xkIjp0cnVlLCJJc0l0YWxpYyI6ZmFsc2UsIklzVW5kZXJsaW5lZCI6ZmFsc2UsIlBhcmVudFN0eWxlIjp7IiRyZWYiOiIxMTUifX0sIkF1dG9TaXplIjowLCJGb3JlZ3JvdW5kIjp7IiRpZCI6IjQ4MiIsIkNvbG9yIjp7IiRpZCI6IjQ4MyIsIkEiOjI1NSwiUiI6MTc4LCJHIjoxNCwiQiI6MTh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ODQiLCJMaW5lQ29sb3IiOm51bGwsIkxpbmVXZWlnaHQiOjAuMCwiTGluZVR5cGUiOjAsIlBhcmVudFN0eWxlIjpudWxsfSwiUGFyZW50U3R5bGUiOnsiJHJlZiI6IjExNCJ9fSwiRGF0ZUZvcm1hdCI6eyIkaWQiOiI0ODUiLCJGb3JtYXRTdHJpbmciOiJNTU0gZCIsIlNlcGFyYXRvciI6Ii8iLCJVc2VJbnRlcm5hdGlvbmFsRGF0ZUZvcm1hdCI6ZmFsc2V9LCJJc1Zpc2libGUiOnRydWUsIlBhcmVudFN0eWxlIjp7IiRyZWYiOiI4MCJ9fSwiSW5kZXgiOjEwLCJJZCI6ImExZmUyZGYxLWFmYjctNGEyNC1iNDhkLWI5NWI2YjMzOGJmOSIsIlRpdGxlIjoiU0VDVElPTiAzIiwiTm90ZSI6bnVsbCwiSHlwZXJsaW5rIjpudWxsLCJJc0NoYW5nZWQiOmZhbHNlLCJJc05ldyI6dHJ1ZX0seyIkaWQiOiI0ODYiLCJHcm91cE5hbWUiOm51bGwsIlN0YXJ0RGF0ZSI6IjIwMTUtMDYtMThUMDA6MDA6MDBaIiwiRW5kRGF0ZSI6IjIwMTUtMDYtMjNUMjM6NTk6NTlaIiwiUGVyY2VudGFnZUNvbXBsZXRlIjpudWxsLCJTdHlsZSI6eyIkaWQiOiI0ODciLCJTaGFwZSI6MywiU2hhcGVUaGlja25lc3MiOjAsIkR1cmF0aW9uRm9ybWF0IjowLCJJbmNsdWRlTm9uV29ya2luZ0RheXNJbkR1cmF0aW9uIjpmYWxzZSwiUGVyY2VudGFnZUNvbXBsZXRlU3R5bGUiOnsiJGlkIjoiNDg4IiwiRm9udFNldHRpbmdzIjp7IiRpZCI6IjQ4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5MCIsIkxpbmVDb2xvciI6bnVsbCwiTGluZVdlaWdodCI6MC4wLCJMaW5lVHlwZSI6MCwiUGFyZW50U3R5bGUiOm51bGx9LCJQYXJlbnRTdHlsZSI6eyIkcmVmIjoiODEifX0sIkR1cmF0aW9uU3R5bGUiOnsiJGlkIjoiNDkxIiwiRm9udFNldHRpbmdzIjp7IiRpZCI6IjQ5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5MyIsIkxpbmVDb2xvciI6bnVsbCwiTGluZVdlaWdodCI6MC4wLCJMaW5lVHlwZSI6MCwiUGFyZW50U3R5bGUiOm51bGx9LCJQYXJlbnRTdHlsZSI6eyIkcmVmIjoiODgifX0sIkhvcml6b250YWxDb25uZWN0b3JTdHlsZSI6eyIkaWQiOiI0OTQiLCJMaW5lQ29sb3IiOnsiJHJlZiI6Ijk2In0sIkxpbmVXZWlnaHQiOjAuMCwiTGluZVR5cGUiOjAsIlBhcmVudFN0eWxlIjp7IiRyZWYiOiI5NSJ9fSwiVmVydGljYWxDb25uZWN0b3JTdHlsZSI6eyIkaWQiOiI0OTU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NDk2IiwiTWFyZ2luIjp7IiRyZWYiOiIxMDIifSwiUGFkZGluZyI6eyIkaWQiOiI0OTciLCJUb3AiOjAsIkxlZnQiOjAsIlJpZ2h0IjoyLCJCb3R0b20iOjB9LCJCYWNrZ3JvdW5kIjp7IiRpZCI6IjQ5OCIsIkNvbG9yIjp7IiRpZCI6IjQ5OSIsIkEiOjI1NSwiUiI6NjgsIkciOjExNCwiQiI6MTk2fX0sIklzVmlzaWJsZSI6dHJ1ZSwiV2lkdGgiOjAuMCwiSGVpZ2h0IjoxMC4wLCJCb3JkZXJTdHlsZSI6eyIkaWQiOiI1MDAiLCJMaW5lQ29sb3IiOnsiJGlkIjoiNTAxIiwiJHR5cGUiOiJOTFJFLkNvbW1vbi5Eb20uU29saWRDb2xvckJydXNoLCBOTFJFLkNvbW1vbiIsIkNvbG9yIjp7IiRpZCI6IjUwMiIsIkEiOjI1NSwiUiI6MjU1LCJHIjowLCJCIjowfX0sIkxpbmVXZWlnaHQiOjAuMCwiTGluZVR5cGUiOjAsIlBhcmVudFN0eWxlIjpudWxsfSwiUGFyZW50U3R5bGUiOnsiJHJlZiI6IjEwMSJ9fSwiVGl0bGVTdHlsZSI6eyIkaWQiOiI1MDMiLCJGb250U2V0dGluZ3MiOnsiJGlkIjoiNTA0IiwiRm9udFNpemUiOjExLCJGb250TmFtZSI6IkNhbGlicmkiLCJJc0JvbGQiOmZhbHNlLCJJc0l0YWxpYyI6ZmFsc2UsIklzVW5kZXJsaW5lZCI6ZmFsc2UsIlBhcmVudFN0eWxlIjp7IiRyZWYiOiIxMDgifX0sIkF1dG9TaXplIjowLCJGb3JlZ3JvdW5kIjp7IiRyZWYiOiIxMDkifSwiTWF4V2lkdGgiOjQ3LjgzNzcxNTE0ODkyNTc4MS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TA1IiwiTGluZUNvbG9yIjpudWxsLCJMaW5lV2VpZ2h0IjowLjAsIkxpbmVUeXBlIjowLCJQYXJlbnRTdHlsZSI6bnVsbH0sIlBhcmVudFN0eWxlIjp7IiRyZWYiOiIxMDcifX0sIkRhdGVTdHlsZSI6eyIkaWQiOiI1MDYiLCJGb250U2V0dGluZ3MiOnsiJGlkIjoiNTA3IiwiRm9udFNpemUiOjgsIkZvbnROYW1lIjoiQ2FsaWJyaSIsIklzQm9sZCI6ZmFsc2UsIklzSXRhbGljIjpmYWxzZSwiSXNVbmRlcmxpbmVkIjpmYWxzZSwiUGFyZW50U3R5bGUiOnsiJHJlZiI6IjExNSJ9fSwiQXV0b1NpemUiOjAsIkZvcmVncm91bmQiOnsiJGlkIjoiNTA4IiwiQ29sb3IiOnsiJGlkIjoiNTA5IiwiQSI6MjU1LCJSIjoxOTEsIkciOjE5MSwiQiI6MTkx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TEwIiwiTGluZUNvbG9yIjpudWxsLCJMaW5lV2VpZ2h0IjowLjAsIkxpbmVUeXBlIjowLCJQYXJlbnRTdHlsZSI6bnVsbH0sIlBhcmVudFN0eWxlIjp7IiRyZWYiOiIxMTQifX0sIkRhdGVGb3JtYXQiOnsiJGlkIjoiNTExIiwiRm9ybWF0U3RyaW5nIjoiTS9kIiwiU2VwYXJhdG9yIjoiLyIsIlVzZUludGVybmF0aW9uYWxEYXRlRm9ybWF0IjpmYWxzZX0sIklzVmlzaWJsZSI6dHJ1ZSwiUGFyZW50U3R5bGUiOnsiJHJlZiI6IjgwIn19LCJJbmRleCI6MTEsIklkIjoiYjI1MjhlMjUtZmI1Zi00MDE5LWEwMmItMDI5ZDdiMjNiODYyIiwiVGl0bGUiOiJTdWItdGFzayAxIiwiTm90ZSI6bnVsbCwiSHlwZXJsaW5rIjpudWxsLCJJc0NoYW5nZWQiOmZhbHNlLCJJc05ldyI6dHJ1ZX0seyIkaWQiOiI1MTIiLCJHcm91cE5hbWUiOm51bGwsIlN0YXJ0RGF0ZSI6IjIwMTUtMDYtMjRUMDA6MDA6MDBaIiwiRW5kRGF0ZSI6IjIwMTUtMDYtMjZUMjM6NTk6NTlaIiwiUGVyY2VudGFnZUNvbXBsZXRlIjpudWxsLCJTdHlsZSI6eyIkaWQiOiI1MTMiLCJTaGFwZSI6MywiU2hhcGVUaGlja25lc3MiOjAsIkR1cmF0aW9uRm9ybWF0IjowLCJJbmNsdWRlTm9uV29ya2luZ0RheXNJbkR1cmF0aW9uIjpmYWxzZSwiUGVyY2VudGFnZUNvbXBsZXRlU3R5bGUiOnsiJGlkIjoiNTE0IiwiRm9udFNldHRpbmdzIjp7IiRpZCI6IjUx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xNiIsIkxpbmVDb2xvciI6bnVsbCwiTGluZVdlaWdodCI6MC4wLCJMaW5lVHlwZSI6MCwiUGFyZW50U3R5bGUiOm51bGx9LCJQYXJlbnRTdHlsZSI6eyIkcmVmIjoiODEifX0sIkR1cmF0aW9uU3R5bGUiOnsiJGlkIjoiNTE3IiwiRm9udFNldHRpbmdzIjp7IiRpZCI6IjUxO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xOSIsIkxpbmVDb2xvciI6bnVsbCwiTGluZVdlaWdodCI6MC4wLCJMaW5lVHlwZSI6MCwiUGFyZW50U3R5bGUiOm51bGx9LCJQYXJlbnRTdHlsZSI6eyIkcmVmIjoiODgifX0sIkhvcml6b250YWxDb25uZWN0b3JTdHlsZSI6eyIkaWQiOiI1MjAiLCJMaW5lQ29sb3IiOnsiJHJlZiI6Ijk2In0sIkxpbmVXZWlnaHQiOjAuMCwiTGluZVR5cGUiOjAsIlBhcmVudFN0eWxlIjp7IiRyZWYiOiI5NSJ9fSwiVmVydGljYWxDb25uZWN0b3JTdHlsZSI6eyIkaWQiOiI1MjE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NTIyIiwiTWFyZ2luIjp7IiRyZWYiOiIxMDIifSwiUGFkZGluZyI6eyIkaWQiOiI1MjMiLCJUb3AiOjAsIkxlZnQiOjAsIlJpZ2h0IjoyLCJCb3R0b20iOjB9LCJCYWNrZ3JvdW5kIjp7IiRpZCI6IjUyNCIsIkNvbG9yIjp7IiRpZCI6IjUyNSIsIkEiOjI1NSwiUiI6ODQsIkciOjEzMCwiQiI6NTN9fSwiSXNWaXNpYmxlIjp0cnVlLCJXaWR0aCI6MC4wLCJIZWlnaHQiOjEwLjAsIkJvcmRlclN0eWxlIjp7IiRpZCI6IjUyNiIsIkxpbmVDb2xvciI6eyIkaWQiOiI1MjciLCIkdHlwZSI6Ik5MUkUuQ29tbW9uLkRvbS5Tb2xpZENvbG9yQnJ1c2gsIE5MUkUuQ29tbW9uIiwiQ29sb3IiOnsiJGlkIjoiNTI4IiwiQSI6MjU1LCJSIjoyNTUsIkciOjAsIkIiOjB9fSwiTGluZVdlaWdodCI6MC4wLCJMaW5lVHlwZSI6MCwiUGFyZW50U3R5bGUiOm51bGx9LCJQYXJlbnRTdHlsZSI6eyIkcmVmIjoiMTAxIn19LCJUaXRsZVN0eWxlIjp7IiRpZCI6IjUyOSIsIkZvbnRTZXR0aW5ncyI6eyIkaWQiOiI1MzAiLCJGb250U2l6ZSI6MTEsIkZvbnROYW1lIjoiQ2FsaWJyaSIsIklzQm9sZCI6ZmFsc2UsIklzSXRhbGljIjpmYWxzZSwiSXNVbmRlcmxpbmVkIjpmYWxzZSwiUGFyZW50U3R5bGUiOnsiJHJlZiI6IjEwOCJ9fSwiQXV0b1NpemUiOjAsIkZvcmVncm91bmQiOnsiJHJlZiI6IjEwOSJ9LCJNYXhXaWR0aCI6NDcuODM3NzE1MTQ4OTI1Nzgx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1MzEiLCJMaW5lQ29sb3IiOm51bGwsIkxpbmVXZWlnaHQiOjAuMCwiTGluZVR5cGUiOjAsIlBhcmVudFN0eWxlIjpudWxsfSwiUGFyZW50U3R5bGUiOnsiJHJlZiI6IjEwNyJ9fSwiRGF0ZVN0eWxlIjp7IiRpZCI6IjUzMiIsIkZvbnRTZXR0aW5ncyI6eyIkaWQiOiI1MzMiLCJGb250U2l6ZSI6OCwiRm9udE5hbWUiOiJDYWxpYnJpIiwiSXNCb2xkIjpmYWxzZSwiSXNJdGFsaWMiOmZhbHNlLCJJc1VuZGVybGluZWQiOmZhbHNlLCJQYXJlbnRTdHlsZSI6eyIkcmVmIjoiMTE1In19LCJBdXRvU2l6ZSI6MCwiRm9yZWdyb3VuZCI6eyIkaWQiOiI1MzQiLCJDb2xvciI6eyIkaWQiOiI1MzU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1MzYiLCJMaW5lQ29sb3IiOm51bGwsIkxpbmVXZWlnaHQiOjAuMCwiTGluZVR5cGUiOjAsIlBhcmVudFN0eWxlIjpudWxsfSwiUGFyZW50U3R5bGUiOnsiJHJlZiI6IjExNCJ9fSwiRGF0ZUZvcm1hdCI6eyIkaWQiOiI1MzciLCJGb3JtYXRTdHJpbmciOiJNL2QiLCJTZXBhcmF0b3IiOiIvIiwiVXNlSW50ZXJuYXRpb25hbERhdGVGb3JtYXQiOmZhbHNlfSwiSXNWaXNpYmxlIjp0cnVlLCJQYXJlbnRTdHlsZSI6eyIkcmVmIjoiODAifX0sIkluZGV4IjoxMiwiSWQiOiJhYzFlZjQxNC0wMjNiLTQ5OGEtYjQzOC0yODUwNjZkNzg5ZWYiLCJUaXRsZSI6IlN1Yi10YXNrIDIiLCJOb3RlIjpudWxsLCJIeXBlcmxpbmsiOm51bGwsIklzQ2hhbmdlZCI6ZmFsc2UsIklzTmV3Ijp0cnVlfSx7IiRpZCI6IjUzOCIsIkdyb3VwTmFtZSI6bnVsbCwiU3RhcnREYXRlIjoiMjAxNS0wNi0yN1QwMDowMDowMFoiLCJFbmREYXRlIjoiMjAxNS0wNy0wM1QyMzo1OTo1OVoiLCJQZXJjZW50YWdlQ29tcGxldGUiOm51bGwsIlN0eWxlIjp7IiRpZCI6IjUzOSIsIlNoYXBlIjozLCJTaGFwZVRoaWNrbmVzcyI6MCwiRHVyYXRpb25Gb3JtYXQiOjAsIkluY2x1ZGVOb25Xb3JraW5nRGF5c0luRHVyYXRpb24iOmZhbHNlLCJQZXJjZW50YWdlQ29tcGxldGVTdHlsZSI6eyIkaWQiOiI1NDAiLCJGb250U2V0dGluZ3MiOnsiJGlkIjoiNTQ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QyIiwiTGluZUNvbG9yIjpudWxsLCJMaW5lV2VpZ2h0IjowLjAsIkxpbmVUeXBlIjowLCJQYXJlbnRTdHlsZSI6bnVsbH0sIlBhcmVudFN0eWxlIjp7IiRyZWYiOiI4MSJ9fSwiRHVyYXRpb25TdHlsZSI6eyIkaWQiOiI1NDMiLCJGb250U2V0dGluZ3MiOnsiJGlkIjoiNTQ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Q1IiwiTGluZUNvbG9yIjpudWxsLCJMaW5lV2VpZ2h0IjowLjAsIkxpbmVUeXBlIjowLCJQYXJlbnRTdHlsZSI6bnVsbH0sIlBhcmVudFN0eWxlIjp7IiRyZWYiOiI4OCJ9fSwiSG9yaXpvbnRhbENvbm5lY3RvclN0eWxlIjp7IiRpZCI6IjU0NiIsIkxpbmVDb2xvciI6eyIkcmVmIjoiOTYifSwiTGluZVdlaWdodCI6MC4wLCJMaW5lVHlwZSI6MCwiUGFyZW50U3R5bGUiOnsiJHJlZiI6Ijk1In19LCJWZXJ0aWNhbENvbm5lY3RvclN0eWxlIjp7IiRpZCI6IjU0Ny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1NDgiLCJNYXJnaW4iOnsiJHJlZiI6IjEwMiJ9LCJQYWRkaW5nIjp7IiRpZCI6IjU0OSIsIlRvcCI6MCwiTGVmdCI6MCwiUmlnaHQiOjIsIkJvdHRvbSI6MH0sIkJhY2tncm91bmQiOnsiJGlkIjoiNTUwIiwiQ29sb3IiOnsiJGlkIjoiNTUxIiwiQSI6MjU1LCJSIjo2OCwiRyI6ODQsIkIiOjEwNn19LCJJc1Zpc2libGUiOnRydWUsIldpZHRoIjowLjAsIkhlaWdodCI6MTAuMCwiQm9yZGVyU3R5bGUiOnsiJGlkIjoiNTUyIiwiTGluZUNvbG9yIjp7IiRpZCI6IjU1MyIsIiR0eXBlIjoiTkxSRS5Db21tb24uRG9tLlNvbGlkQ29sb3JCcnVzaCwgTkxSRS5Db21tb24iLCJDb2xvciI6eyIkaWQiOiI1NTQiLCJBIjoyNTUsIlIiOjI1NSwiRyI6MCwiQiI6MH19LCJMaW5lV2VpZ2h0IjowLjAsIkxpbmVUeXBlIjowLCJQYXJlbnRTdHlsZSI6bnVsbH0sIlBhcmVudFN0eWxlIjp7IiRyZWYiOiIxMDEifX0sIlRpdGxlU3R5bGUiOnsiJGlkIjoiNTU1IiwiRm9udFNldHRpbmdzIjp7IiRpZCI6IjU1NiIsIkZvbnRTaXplIjoxMSwiRm9udE5hbWUiOiJDYWxpYnJpIiwiSXNCb2xkIjpmYWxzZSwiSXNJdGFsaWMiOmZhbHNlLCJJc1VuZGVybGluZWQiOmZhbHNlLCJQYXJlbnRTdHlsZSI6eyIkcmVmIjoiMTA4In19LCJBdXRvU2l6ZSI6MCwiRm9yZWdyb3VuZCI6eyIkcmVmIjoiMTA5In0sIk1heFdpZHRoIjo2Ni4zOTIxMjc5OTA3MjI2NTY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U1NyIsIkxpbmVDb2xvciI6bnVsbCwiTGluZVdlaWdodCI6MC4wLCJMaW5lVHlwZSI6MCwiUGFyZW50U3R5bGUiOm51bGx9LCJQYXJlbnRTdHlsZSI6eyIkcmVmIjoiMTA3In19LCJEYXRlU3R5bGUiOnsiJGlkIjoiNTU4IiwiRm9udFNldHRpbmdzIjp7IiRpZCI6IjU1OSIsIkZvbnRTaXplIjo4LCJGb250TmFtZSI6IkNhbGlicmkiLCJJc0JvbGQiOmZhbHNlLCJJc0l0YWxpYyI6ZmFsc2UsIklzVW5kZXJsaW5lZCI6ZmFsc2UsIlBhcmVudFN0eWxlIjp7IiRyZWYiOiIxMTUifX0sIkF1dG9TaXplIjowLCJGb3JlZ3JvdW5kIjp7IiRpZCI6IjU2MCIsIkNvbG9yIjp7IiRpZCI6IjU2MSIsIkEiOjI1NSwiUiI6MTkxLCJHIjoxOTEsIkIiOjE5M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2MiIsIkxpbmVDb2xvciI6bnVsbCwiTGluZVdlaWdodCI6MC4wLCJMaW5lVHlwZSI6MCwiUGFyZW50U3R5bGUiOm51bGx9LCJQYXJlbnRTdHlsZSI6eyIkcmVmIjoiMTE0In19LCJEYXRlRm9ybWF0Ijp7IiRpZCI6IjU2MyIsIkZvcm1hdFN0cmluZyI6Ik0vZCIsIlNlcGFyYXRvciI6Ii8iLCJVc2VJbnRlcm5hdGlvbmFsRGF0ZUZvcm1hdCI6ZmFsc2V9LCJJc1Zpc2libGUiOnRydWUsIlBhcmVudFN0eWxlIjp7IiRyZWYiOiI4MCJ9fSwiSW5kZXgiOjEzLCJJZCI6IjdiNmZiYTIxLTQ0Y2YtNDYzZS04YjlkLWFmMDI2Yzc0NWE2ZCIsIlRpdGxlIjoiU3ViLXNlY3Rpb25zIDEiLCJOb3RlIjpudWxsLCJIeXBlcmxpbmsiOm51bGwsIklzQ2hhbmdlZCI6ZmFsc2UsIklzTmV3Ijp0cnVlfSx7IiRpZCI6IjU2NCIsIkdyb3VwTmFtZSI6bnVsbCwiU3RhcnREYXRlIjoiMjAxNS0wNi0yN1QwMDowMDowMFoiLCJFbmREYXRlIjoiMjAxNS0wNy0wMlQyMzo1OTo1OVoiLCJQZXJjZW50YWdlQ29tcGxldGUiOm51bGwsIlN0eWxlIjp7IiRpZCI6IjU2NSIsIlNoYXBlIjozLCJTaGFwZVRoaWNrbmVzcyI6MCwiRHVyYXRpb25Gb3JtYXQiOjAsIkluY2x1ZGVOb25Xb3JraW5nRGF5c0luRHVyYXRpb24iOmZhbHNlLCJQZXJjZW50YWdlQ29tcGxldGVTdHlsZSI6eyIkaWQiOiI1NjYiLCJGb250U2V0dGluZ3MiOnsiJGlkIjoiNTY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Y4IiwiTGluZUNvbG9yIjpudWxsLCJMaW5lV2VpZ2h0IjowLjAsIkxpbmVUeXBlIjowLCJQYXJlbnRTdHlsZSI6bnVsbH0sIlBhcmVudFN0eWxlIjp7IiRyZWYiOiI4MSJ9fSwiRHVyYXRpb25TdHlsZSI6eyIkaWQiOiI1NjkiLCJGb250U2V0dGluZ3MiOnsiJGlkIjoiNTc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cxIiwiTGluZUNvbG9yIjpudWxsLCJMaW5lV2VpZ2h0IjowLjAsIkxpbmVUeXBlIjowLCJQYXJlbnRTdHlsZSI6bnVsbH0sIlBhcmVudFN0eWxlIjp7IiRyZWYiOiI4OCJ9fSwiSG9yaXpvbnRhbENvbm5lY3RvclN0eWxlIjp7IiRpZCI6IjU3MiIsIkxpbmVDb2xvciI6eyIkcmVmIjoiOTYifSwiTGluZVdlaWdodCI6MC4wLCJMaW5lVHlwZSI6MCwiUGFyZW50U3R5bGUiOnsiJHJlZiI6Ijk1In19LCJWZXJ0aWNhbENvbm5lY3RvclN0eWxlIjp7IiRpZCI6IjU3My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mYWxzZSwiUGVyY2VudGFnZUNvbXBsZXRlU2hhcGVPcGFjaXR5IjozNSwiU2hhcGVTdHlsZSI6eyIkaWQiOiI1NzQiLCJNYXJnaW4iOnsiJHJlZiI6IjEwMiJ9LCJQYWRkaW5nIjp7IiRpZCI6IjU3NSIsIlRvcCI6MCwiTGVmdCI6MCwiUmlnaHQiOjIsIkJvdHRvbSI6MH0sIkJhY2tncm91bmQiOnsiJGlkIjoiNTc2IiwiQ29sb3IiOnsiJGlkIjoiNTc3IiwiQSI6MjU1LCJSIjo5MSwiRyI6MTU1LCJCIjoyMTN9fSwiSXNWaXNpYmxlIjp0cnVlLCJXaWR0aCI6MC4wLCJIZWlnaHQiOjEwLjAsIkJvcmRlclN0eWxlIjp7IiRpZCI6IjU3OCIsIkxpbmVDb2xvciI6eyIkaWQiOiI1NzkiLCIkdHlwZSI6Ik5MUkUuQ29tbW9uLkRvbS5Tb2xpZENvbG9yQnJ1c2gsIE5MUkUuQ29tbW9uIiwiQ29sb3IiOnsiJGlkIjoiNTgwIiwiQSI6MjU1LCJSIjoyNTUsIkciOjAsIkIiOjB9fSwiTGluZVdlaWdodCI6MC4wLCJMaW5lVHlwZSI6MCwiUGFyZW50U3R5bGUiOm51bGx9LCJQYXJlbnRTdHlsZSI6eyIkcmVmIjoiMTAxIn19LCJUaXRsZVN0eWxlIjp7IiRpZCI6IjU4MSIsIkZvbnRTZXR0aW5ncyI6eyIkaWQiOiI1ODIiLCJGb250U2l6ZSI6MTEsIkZvbnROYW1lIjoiQ2FsaWJyaSIsIklzQm9sZCI6ZmFsc2UsIklzSXRhbGljIjpmYWxzZSwiSXNVbmRlcmxpbmVkIjpmYWxzZSwiUGFyZW50U3R5bGUiOnsiJHJlZiI6IjEwOCJ9fSwiQXV0b1NpemUiOjAsIkZvcmVncm91bmQiOnsiJHJlZiI6IjEwOSJ9LCJNYXhXaWR0aCI6NjcuNTI4MTA2Njg5NDUzMTI1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1ODMiLCJMaW5lQ29sb3IiOm51bGwsIkxpbmVXZWlnaHQiOjAuMCwiTGluZVR5cGUiOjAsIlBhcmVudFN0eWxlIjpudWxsfSwiUGFyZW50U3R5bGUiOnsiJHJlZiI6IjEwNyJ9fSwiRGF0ZVN0eWxlIjp7IiRpZCI6IjU4NCIsIkZvbnRTZXR0aW5ncyI6eyIkaWQiOiI1ODUiLCJGb250U2l6ZSI6OCwiRm9udE5hbWUiOiJDYWxpYnJpIiwiSXNCb2xkIjpmYWxzZSwiSXNJdGFsaWMiOmZhbHNlLCJJc1VuZGVybGluZWQiOmZhbHNlLCJQYXJlbnRTdHlsZSI6eyIkcmVmIjoiMTE1In19LCJBdXRvU2l6ZSI6MCwiRm9yZWdyb3VuZCI6eyIkaWQiOiI1ODYiLCJDb2xvciI6eyIkaWQiOiI1ODc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1ODgiLCJMaW5lQ29sb3IiOm51bGwsIkxpbmVXZWlnaHQiOjAuMCwiTGluZVR5cGUiOjAsIlBhcmVudFN0eWxlIjpudWxsfSwiUGFyZW50U3R5bGUiOnsiJHJlZiI6IjExNCJ9fSwiRGF0ZUZvcm1hdCI6eyIkaWQiOiI1ODkiLCJGb3JtYXRTdHJpbmciOiJNL2QiLCJTZXBhcmF0b3IiOiIvIiwiVXNlSW50ZXJuYXRpb25hbERhdGVGb3JtYXQiOmZhbHNlfSwiSXNWaXNpYmxlIjp0cnVlLCJQYXJlbnRTdHlsZSI6eyIkcmVmIjoiODAifX0sIkluZGV4IjoxNCwiSWQiOiI4ZDc1YWFmOS0xZjExLTQwNWQtODcyMC02OThhZjUzMDQwNzEiLCJUaXRsZSI6IlN1Yi1zdWItdGFzayAxIiwiTm90ZSI6bnVsbCwiSHlwZXJsaW5rIjpudWxsLCJJc0NoYW5nZWQiOmZhbHNlLCJJc05ldyI6dHJ1ZX0seyIkaWQiOiI1OTAiLCJHcm91cE5hbWUiOm51bGwsIlN0YXJ0RGF0ZSI6IjIwMTUtMDctMDNUMDA6MDA6MDBaIiwiRW5kRGF0ZSI6IjIwMTUtMDctMDNUMjM6NTk6NTlaIiwiUGVyY2VudGFnZUNvbXBsZXRlIjpudWxsLCJTdHlsZSI6eyIkaWQiOiI1OTEiLCJTaGFwZSI6MywiU2hhcGVUaGlja25lc3MiOjAsIkR1cmF0aW9uRm9ybWF0IjowLCJJbmNsdWRlTm9uV29ya2luZ0RheXNJbkR1cmF0aW9uIjpmYWxzZSwiUGVyY2VudGFnZUNvbXBsZXRlU3R5bGUiOnsiJGlkIjoiNTkyIiwiRm9udFNldHRpbmdzIjp7IiRpZCI6IjU5M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5NCIsIkxpbmVDb2xvciI6bnVsbCwiTGluZVdlaWdodCI6MC4wLCJMaW5lVHlwZSI6MCwiUGFyZW50U3R5bGUiOm51bGx9LCJQYXJlbnRTdHlsZSI6eyIkcmVmIjoiODEifX0sIkR1cmF0aW9uU3R5bGUiOnsiJGlkIjoiNTk1IiwiRm9udFNldHRpbmdzIjp7IiRpZCI6IjU5N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5NyIsIkxpbmVDb2xvciI6bnVsbCwiTGluZVdlaWdodCI6MC4wLCJMaW5lVHlwZSI6MCwiUGFyZW50U3R5bGUiOm51bGx9LCJQYXJlbnRTdHlsZSI6eyIkcmVmIjoiODgifX0sIkhvcml6b250YWxDb25uZWN0b3JTdHlsZSI6eyIkaWQiOiI1OTgiLCJMaW5lQ29sb3IiOnsiJHJlZiI6Ijk2In0sIkxpbmVXZWlnaHQiOjAuMCwiTGluZVR5cGUiOjAsIlBhcmVudFN0eWxlIjp7IiRyZWYiOiI5NSJ9fSwiVmVydGljYWxDb25uZWN0b3JTdHlsZSI6eyIkaWQiOiI1OTk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ZmFsc2UsIlBlcmNlbnRhZ2VDb21wbGV0ZVNoYXBlT3BhY2l0eSI6MzUsIlNoYXBlU3R5bGUiOnsiJGlkIjoiNjAwIiwiTWFyZ2luIjp7IiRyZWYiOiIxMDIifSwiUGFkZGluZyI6eyIkaWQiOiI2MDEiLCJUb3AiOjAsIkxlZnQiOjAsIlJpZ2h0IjoyLCJCb3R0b20iOjB9LCJCYWNrZ3JvdW5kIjp7IiRpZCI6IjYwMiIsIkNvbG9yIjp7IiRpZCI6IjYwMyIsIkEiOjI1NSwiUiI6MTk3LCJHIjo5MCwiQiI6MTd9fSwiSXNWaXNpYmxlIjp0cnVlLCJXaWR0aCI6MC4wLCJIZWlnaHQiOjEwLjAsIkJvcmRlclN0eWxlIjp7IiRpZCI6IjYwNCIsIkxpbmVDb2xvciI6eyIkaWQiOiI2MDUiLCIkdHlwZSI6Ik5MUkUuQ29tbW9uLkRvbS5Tb2xpZENvbG9yQnJ1c2gsIE5MUkUuQ29tbW9uIiwiQ29sb3IiOnsiJGlkIjoiNjA2IiwiQSI6MjU1LCJSIjoyNTUsIkciOjAsIkIiOjB9fSwiTGluZVdlaWdodCI6MC4wLCJMaW5lVHlwZSI6MCwiUGFyZW50U3R5bGUiOm51bGx9LCJQYXJlbnRTdHlsZSI6eyIkcmVmIjoiMTAxIn19LCJUaXRsZVN0eWxlIjp7IiRpZCI6IjYwNyIsIkZvbnRTZXR0aW5ncyI6eyIkaWQiOiI2MDgiLCJGb250U2l6ZSI6MTEsIkZvbnROYW1lIjoiQ2FsaWJyaSIsIklzQm9sZCI6ZmFsc2UsIklzSXRhbGljIjpmYWxzZSwiSXNVbmRlcmxpbmVkIjpmYWxzZSwiUGFyZW50U3R5bGUiOnsiJHJlZiI6IjEwOCJ9fSwiQXV0b1NpemUiOjAsIkZvcmVncm91bmQiOnsiJHJlZiI6IjEwOSJ9LCJNYXhXaWR0aCI6NjcuNTI4MTA2Njg5NDUzMTI1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2MDkiLCJMaW5lQ29sb3IiOm51bGwsIkxpbmVXZWlnaHQiOjAuMCwiTGluZVR5cGUiOjAsIlBhcmVudFN0eWxlIjpudWxsfSwiUGFyZW50U3R5bGUiOnsiJHJlZiI6IjEwNyJ9fSwiRGF0ZVN0eWxlIjp7IiRpZCI6IjYxMCIsIkZvbnRTZXR0aW5ncyI6eyIkaWQiOiI2MTEiLCJGb250U2l6ZSI6OCwiRm9udE5hbWUiOiJDYWxpYnJpIiwiSXNCb2xkIjpmYWxzZSwiSXNJdGFsaWMiOmZhbHNlLCJJc1VuZGVybGluZWQiOmZhbHNlLCJQYXJlbnRTdHlsZSI6eyIkcmVmIjoiMTE1In19LCJBdXRvU2l6ZSI6MCwiRm9yZWdyb3VuZCI6eyIkaWQiOiI2MTIiLCJDb2xvciI6eyIkaWQiOiI2MTMiLCJBIjoyNTUsIlIiOjE5MSwiRyI6MTkxLCJCIjoxO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2MTQiLCJMaW5lQ29sb3IiOm51bGwsIkxpbmVXZWlnaHQiOjAuMCwiTGluZVR5cGUiOjAsIlBhcmVudFN0eWxlIjpudWxsfSwiUGFyZW50U3R5bGUiOnsiJHJlZiI6IjExNCJ9fSwiRGF0ZUZvcm1hdCI6eyIkaWQiOiI2MTUiLCJGb3JtYXRTdHJpbmciOiJNL2QiLCJTZXBhcmF0b3IiOiIvIiwiVXNlSW50ZXJuYXRpb25hbERhdGVGb3JtYXQiOmZhbHNlfSwiSXNWaXNpYmxlIjp0cnVlLCJQYXJlbnRTdHlsZSI6eyIkcmVmIjoiODAifX0sIkluZGV4IjoxNSwiSWQiOiJkYzU5ODY0YS04ZmU2LTQ2MWYtOTNmOC01NDM5NjdjM2E3MTAiLCJUaXRsZSI6IlN1Yi1zdWItdGFzayAyIiwiTm90ZSI6bnVsbCwiSHlwZXJsaW5rIjpudWxsLCJJc0NoYW5nZWQiOmZhbHNlLCJJc05ldyI6dHJ1ZX1dLCJTZXR0aW5ncyI6eyIkaWQiOiI2MTY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Segoe UI</vt:lpstr>
      <vt:lpstr>Segoe UI Light</vt:lpstr>
      <vt:lpstr>Wingdings</vt:lpstr>
      <vt:lpstr>Office Theme</vt:lpstr>
      <vt:lpstr>1_Office Theme</vt:lpstr>
      <vt:lpstr>11_Office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2014-05-08T21:53:54Z</dcterms:created>
  <dcterms:modified xsi:type="dcterms:W3CDTF">2015-05-12T12:44:18Z</dcterms:modified>
</cp:coreProperties>
</file>