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DDE7"/>
    <a:srgbClr val="F8025A"/>
    <a:srgbClr val="234600"/>
    <a:srgbClr val="336600"/>
    <a:srgbClr val="EE006C"/>
    <a:srgbClr val="FFE4B3"/>
    <a:srgbClr val="FFAD19"/>
    <a:srgbClr val="CC8300"/>
    <a:srgbClr val="663300"/>
    <a:srgbClr val="FFB3B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66" d="100"/>
          <a:sy n="66" d="100"/>
        </p:scale>
        <p:origin x="-212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7080" y="4956050"/>
            <a:ext cx="7329840" cy="763526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6623" y="5719575"/>
            <a:ext cx="6871725" cy="6108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EBDDE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222195"/>
            <a:ext cx="8093212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1" y="1443835"/>
            <a:ext cx="8085130" cy="4886560"/>
          </a:xfrm>
        </p:spPr>
        <p:txBody>
          <a:bodyPr/>
          <a:lstStyle>
            <a:lvl1pPr algn="l">
              <a:defRPr sz="2800">
                <a:solidFill>
                  <a:srgbClr val="EBDDE7"/>
                </a:solidFill>
              </a:defRPr>
            </a:lvl1pPr>
            <a:lvl2pPr algn="l">
              <a:defRPr>
                <a:solidFill>
                  <a:srgbClr val="EBDDE7"/>
                </a:solidFill>
              </a:defRPr>
            </a:lvl2pPr>
            <a:lvl3pPr algn="l">
              <a:defRPr>
                <a:solidFill>
                  <a:srgbClr val="EBDDE7"/>
                </a:solidFill>
              </a:defRPr>
            </a:lvl3pPr>
            <a:lvl4pPr algn="l">
              <a:defRPr>
                <a:solidFill>
                  <a:srgbClr val="EBDDE7"/>
                </a:solidFill>
              </a:defRPr>
            </a:lvl4pPr>
            <a:lvl5pPr algn="l">
              <a:defRPr>
                <a:solidFill>
                  <a:srgbClr val="EBDDE7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8720" y="374901"/>
            <a:ext cx="6566315" cy="916230"/>
          </a:xfrm>
          <a:noFill/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8720" y="1443835"/>
            <a:ext cx="6566314" cy="4886559"/>
          </a:xfrm>
        </p:spPr>
        <p:txBody>
          <a:bodyPr/>
          <a:lstStyle>
            <a:lvl1pPr>
              <a:defRPr sz="2800">
                <a:solidFill>
                  <a:srgbClr val="EBDDE7"/>
                </a:solidFill>
              </a:defRPr>
            </a:lvl1pPr>
            <a:lvl2pPr>
              <a:defRPr>
                <a:solidFill>
                  <a:srgbClr val="EBDDE7"/>
                </a:solidFill>
              </a:defRPr>
            </a:lvl2pPr>
            <a:lvl3pPr>
              <a:defRPr>
                <a:solidFill>
                  <a:srgbClr val="EBDDE7"/>
                </a:solidFill>
              </a:defRPr>
            </a:lvl3pPr>
            <a:lvl4pPr>
              <a:defRPr>
                <a:solidFill>
                  <a:srgbClr val="EBDDE7"/>
                </a:solidFill>
              </a:defRPr>
            </a:lvl4pPr>
            <a:lvl5pPr>
              <a:defRPr>
                <a:solidFill>
                  <a:srgbClr val="EBDDE7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22195"/>
            <a:ext cx="824607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356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65475"/>
            <a:ext cx="4040188" cy="3311079"/>
          </a:xfrm>
        </p:spPr>
        <p:txBody>
          <a:bodyPr/>
          <a:lstStyle>
            <a:lvl1pPr algn="ctr">
              <a:defRPr sz="2400">
                <a:solidFill>
                  <a:srgbClr val="EBDDE7"/>
                </a:solidFill>
              </a:defRPr>
            </a:lvl1pPr>
            <a:lvl2pPr algn="ctr">
              <a:defRPr sz="2000">
                <a:solidFill>
                  <a:srgbClr val="EBDDE7"/>
                </a:solidFill>
              </a:defRPr>
            </a:lvl2pPr>
            <a:lvl3pPr algn="ctr">
              <a:defRPr sz="1800">
                <a:solidFill>
                  <a:srgbClr val="EBDDE7"/>
                </a:solidFill>
              </a:defRPr>
            </a:lvl3pPr>
            <a:lvl4pPr algn="ctr">
              <a:defRPr sz="1600">
                <a:solidFill>
                  <a:srgbClr val="EBDDE7"/>
                </a:solidFill>
              </a:defRPr>
            </a:lvl4pPr>
            <a:lvl5pPr algn="ctr">
              <a:defRPr sz="1600">
                <a:solidFill>
                  <a:srgbClr val="EBDDE7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0356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5475"/>
            <a:ext cx="4041775" cy="3311079"/>
          </a:xfrm>
        </p:spPr>
        <p:txBody>
          <a:bodyPr/>
          <a:lstStyle>
            <a:lvl1pPr algn="ctr">
              <a:defRPr sz="2400">
                <a:solidFill>
                  <a:srgbClr val="EBDDE7"/>
                </a:solidFill>
              </a:defRPr>
            </a:lvl1pPr>
            <a:lvl2pPr algn="ctr">
              <a:defRPr sz="2000">
                <a:solidFill>
                  <a:srgbClr val="EBDDE7"/>
                </a:solidFill>
              </a:defRPr>
            </a:lvl2pPr>
            <a:lvl3pPr algn="ctr">
              <a:defRPr sz="1800">
                <a:solidFill>
                  <a:srgbClr val="EBDDE7"/>
                </a:solidFill>
              </a:defRPr>
            </a:lvl3pPr>
            <a:lvl4pPr algn="ctr">
              <a:defRPr sz="1600">
                <a:solidFill>
                  <a:srgbClr val="EBDDE7"/>
                </a:solidFill>
              </a:defRPr>
            </a:lvl4pPr>
            <a:lvl5pPr algn="ctr">
              <a:defRPr sz="1600">
                <a:solidFill>
                  <a:srgbClr val="EBDDE7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41517" y="6662400"/>
            <a:ext cx="469300" cy="168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E:\websites\free-power-point-templates\2012\logos.png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951712" y="-83215"/>
            <a:ext cx="1951712" cy="702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75" y="5108755"/>
            <a:ext cx="7635247" cy="916231"/>
          </a:xfrm>
        </p:spPr>
        <p:txBody>
          <a:bodyPr>
            <a:norm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Click to edit Master title style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4375" y="5872280"/>
            <a:ext cx="7482544" cy="610820"/>
          </a:xfrm>
        </p:spPr>
        <p:txBody>
          <a:bodyPr>
            <a:norm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Click to edit Master subtitle style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375" y="222195"/>
            <a:ext cx="7940660" cy="763525"/>
          </a:xfrm>
        </p:spPr>
        <p:txBody>
          <a:bodyPr>
            <a:norm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Slide Title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75" y="1749245"/>
            <a:ext cx="7635250" cy="4581149"/>
          </a:xfrm>
        </p:spPr>
        <p:txBody>
          <a:bodyPr/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Make Effective Presentations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Using Awesome Backgrounds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Engage your Audience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76015" y="374900"/>
            <a:ext cx="6719020" cy="916230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6014" y="1291130"/>
            <a:ext cx="6719020" cy="5292232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</p:spTree>
    <p:extLst>
      <p:ext uri="{BB962C8B-B14F-4D97-AF65-F5344CB8AC3E}">
        <p14:creationId xmlns=""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4375" y="222195"/>
            <a:ext cx="7940660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48965" y="2207360"/>
            <a:ext cx="4040188" cy="639762"/>
          </a:xfrm>
        </p:spPr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8965" y="2837222"/>
            <a:ext cx="4040188" cy="3311079"/>
          </a:xfrm>
        </p:spPr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36790" y="2207360"/>
            <a:ext cx="4041775" cy="639762"/>
          </a:xfrm>
        </p:spPr>
        <p:txBody>
          <a:bodyPr/>
          <a:lstStyle/>
          <a:p>
            <a:r>
              <a:rPr lang="en-US" dirty="0" smtClean="0"/>
              <a:t>Product B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36790" y="2837222"/>
            <a:ext cx="4041775" cy="3311079"/>
          </a:xfrm>
        </p:spPr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:\websites\free-power-point-templates\2012\logo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00408" y="3101616"/>
            <a:ext cx="1951712" cy="702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921305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742</TotalTime>
  <Words>58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Template.net</dc:creator>
  <cp:lastModifiedBy>BlueBerry Labs</cp:lastModifiedBy>
  <dcterms:created xsi:type="dcterms:W3CDTF">2013-08-21T19:17:07Z</dcterms:created>
  <dcterms:modified xsi:type="dcterms:W3CDTF">2015-06-24T09:11:50Z</dcterms:modified>
</cp:coreProperties>
</file>